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0" r:id="rId4"/>
    <p:sldId id="269" r:id="rId5"/>
    <p:sldId id="259" r:id="rId6"/>
    <p:sldId id="261" r:id="rId7"/>
    <p:sldId id="262" r:id="rId8"/>
    <p:sldId id="272" r:id="rId9"/>
    <p:sldId id="271" r:id="rId10"/>
    <p:sldId id="277" r:id="rId11"/>
    <p:sldId id="263" r:id="rId12"/>
    <p:sldId id="265" r:id="rId13"/>
    <p:sldId id="264" r:id="rId14"/>
    <p:sldId id="273" r:id="rId15"/>
    <p:sldId id="274" r:id="rId16"/>
    <p:sldId id="275" r:id="rId17"/>
    <p:sldId id="276" r:id="rId18"/>
    <p:sldId id="266" r:id="rId19"/>
    <p:sldId id="267" r:id="rId20"/>
    <p:sldId id="270" r:id="rId21"/>
    <p:sldId id="25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7E8003-00C3-394F-B8EE-036901A779AA}" v="110" dt="2025-03-03T09:57:07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22"/>
    <p:restoredTop sz="70000" autoAdjust="0"/>
  </p:normalViewPr>
  <p:slideViewPr>
    <p:cSldViewPr snapToGrid="0">
      <p:cViewPr varScale="1">
        <p:scale>
          <a:sx n="83" d="100"/>
          <a:sy n="83" d="100"/>
        </p:scale>
        <p:origin x="11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žlová, Adléta" userId="03435509-8393-4202-8da8-dd4a51aa0899" providerId="ADAL" clId="{C77E8003-00C3-394F-B8EE-036901A779AA}"/>
    <pc:docChg chg="undo custSel addSld modSld">
      <pc:chgData name="Hanžlová, Adléta" userId="03435509-8393-4202-8da8-dd4a51aa0899" providerId="ADAL" clId="{C77E8003-00C3-394F-B8EE-036901A779AA}" dt="2025-03-02T14:52:11.423" v="362" actId="14100"/>
      <pc:docMkLst>
        <pc:docMk/>
      </pc:docMkLst>
      <pc:sldChg chg="addSp modSp mod">
        <pc:chgData name="Hanžlová, Adléta" userId="03435509-8393-4202-8da8-dd4a51aa0899" providerId="ADAL" clId="{C77E8003-00C3-394F-B8EE-036901A779AA}" dt="2025-03-02T12:44:33.810" v="361" actId="20577"/>
        <pc:sldMkLst>
          <pc:docMk/>
          <pc:sldMk cId="2034454677" sldId="256"/>
        </pc:sldMkLst>
        <pc:spChg chg="mod">
          <ac:chgData name="Hanžlová, Adléta" userId="03435509-8393-4202-8da8-dd4a51aa0899" providerId="ADAL" clId="{C77E8003-00C3-394F-B8EE-036901A779AA}" dt="2025-03-02T12:44:33.810" v="361" actId="20577"/>
          <ac:spMkLst>
            <pc:docMk/>
            <pc:sldMk cId="2034454677" sldId="256"/>
            <ac:spMk id="2" creationId="{2E77DB5B-53D1-23C3-FA1E-05B10C27D664}"/>
          </ac:spMkLst>
        </pc:spChg>
        <pc:picChg chg="add mod">
          <ac:chgData name="Hanžlová, Adléta" userId="03435509-8393-4202-8da8-dd4a51aa0899" providerId="ADAL" clId="{C77E8003-00C3-394F-B8EE-036901A779AA}" dt="2025-02-24T14:32:55.035" v="68" actId="1076"/>
          <ac:picMkLst>
            <pc:docMk/>
            <pc:sldMk cId="2034454677" sldId="256"/>
            <ac:picMk id="5" creationId="{DC02C0B6-FE4A-043F-C4AF-CD66A98C012D}"/>
          </ac:picMkLst>
        </pc:picChg>
      </pc:sldChg>
      <pc:sldChg chg="addSp delSp modSp mod">
        <pc:chgData name="Hanžlová, Adléta" userId="03435509-8393-4202-8da8-dd4a51aa0899" providerId="ADAL" clId="{C77E8003-00C3-394F-B8EE-036901A779AA}" dt="2025-03-01T11:40:41.440" v="305" actId="1038"/>
        <pc:sldMkLst>
          <pc:docMk/>
          <pc:sldMk cId="3246582538" sldId="259"/>
        </pc:sldMkLst>
        <pc:spChg chg="mod">
          <ac:chgData name="Hanžlová, Adléta" userId="03435509-8393-4202-8da8-dd4a51aa0899" providerId="ADAL" clId="{C77E8003-00C3-394F-B8EE-036901A779AA}" dt="2025-02-24T21:15:27.202" v="89" actId="14100"/>
          <ac:spMkLst>
            <pc:docMk/>
            <pc:sldMk cId="3246582538" sldId="259"/>
            <ac:spMk id="2" creationId="{D25FF326-7EBA-5F56-660C-58916DCCF5ED}"/>
          </ac:spMkLst>
        </pc:spChg>
        <pc:spChg chg="add mod">
          <ac:chgData name="Hanžlová, Adléta" userId="03435509-8393-4202-8da8-dd4a51aa0899" providerId="ADAL" clId="{C77E8003-00C3-394F-B8EE-036901A779AA}" dt="2025-02-24T21:16:34.151" v="101" actId="14100"/>
          <ac:spMkLst>
            <pc:docMk/>
            <pc:sldMk cId="3246582538" sldId="259"/>
            <ac:spMk id="15" creationId="{6BED16F1-69EE-EA8E-B32C-D6D60FA4EDC8}"/>
          </ac:spMkLst>
        </pc:spChg>
        <pc:grpChg chg="add">
          <ac:chgData name="Hanžlová, Adléta" userId="03435509-8393-4202-8da8-dd4a51aa0899" providerId="ADAL" clId="{C77E8003-00C3-394F-B8EE-036901A779AA}" dt="2025-02-24T21:16:44.266" v="102" actId="164"/>
          <ac:grpSpMkLst>
            <pc:docMk/>
            <pc:sldMk cId="3246582538" sldId="259"/>
            <ac:grpSpMk id="16" creationId="{6E4D4D57-EDAF-9E01-06DD-1FF6B757E572}"/>
          </ac:grpSpMkLst>
        </pc:grpChg>
        <pc:picChg chg="add mod modCrop">
          <ac:chgData name="Hanžlová, Adléta" userId="03435509-8393-4202-8da8-dd4a51aa0899" providerId="ADAL" clId="{C77E8003-00C3-394F-B8EE-036901A779AA}" dt="2025-02-24T21:14:45.608" v="78" actId="1076"/>
          <ac:picMkLst>
            <pc:docMk/>
            <pc:sldMk cId="3246582538" sldId="259"/>
            <ac:picMk id="6" creationId="{B4A45F00-27E4-9807-5D33-1924A836D3BF}"/>
          </ac:picMkLst>
        </pc:picChg>
        <pc:picChg chg="add mod">
          <ac:chgData name="Hanžlová, Adléta" userId="03435509-8393-4202-8da8-dd4a51aa0899" providerId="ADAL" clId="{C77E8003-00C3-394F-B8EE-036901A779AA}" dt="2025-03-01T11:40:41.440" v="305" actId="1038"/>
          <ac:picMkLst>
            <pc:docMk/>
            <pc:sldMk cId="3246582538" sldId="259"/>
            <ac:picMk id="8" creationId="{EB0711D0-64CC-6558-13DD-1BFBAFCF7854}"/>
          </ac:picMkLst>
        </pc:picChg>
        <pc:picChg chg="add mod">
          <ac:chgData name="Hanžlová, Adléta" userId="03435509-8393-4202-8da8-dd4a51aa0899" providerId="ADAL" clId="{C77E8003-00C3-394F-B8EE-036901A779AA}" dt="2025-02-24T21:15:16.944" v="88" actId="1076"/>
          <ac:picMkLst>
            <pc:docMk/>
            <pc:sldMk cId="3246582538" sldId="259"/>
            <ac:picMk id="12" creationId="{5437F0EF-CF36-58C3-9A62-834DD78EBF06}"/>
          </ac:picMkLst>
        </pc:picChg>
      </pc:sldChg>
      <pc:sldChg chg="modSp mod">
        <pc:chgData name="Hanžlová, Adléta" userId="03435509-8393-4202-8da8-dd4a51aa0899" providerId="ADAL" clId="{C77E8003-00C3-394F-B8EE-036901A779AA}" dt="2025-02-24T21:25:36.623" v="281" actId="20577"/>
        <pc:sldMkLst>
          <pc:docMk/>
          <pc:sldMk cId="1786622183" sldId="262"/>
        </pc:sldMkLst>
        <pc:spChg chg="mod">
          <ac:chgData name="Hanžlová, Adléta" userId="03435509-8393-4202-8da8-dd4a51aa0899" providerId="ADAL" clId="{C77E8003-00C3-394F-B8EE-036901A779AA}" dt="2025-02-24T21:25:36.623" v="281" actId="20577"/>
          <ac:spMkLst>
            <pc:docMk/>
            <pc:sldMk cId="1786622183" sldId="262"/>
            <ac:spMk id="3" creationId="{FEB5BCC6-AC02-D1E1-F385-64F8039D4115}"/>
          </ac:spMkLst>
        </pc:spChg>
      </pc:sldChg>
      <pc:sldChg chg="addSp delSp modSp mod">
        <pc:chgData name="Hanžlová, Adléta" userId="03435509-8393-4202-8da8-dd4a51aa0899" providerId="ADAL" clId="{C77E8003-00C3-394F-B8EE-036901A779AA}" dt="2025-02-24T21:24:04.611" v="227" actId="20577"/>
        <pc:sldMkLst>
          <pc:docMk/>
          <pc:sldMk cId="3171646960" sldId="263"/>
        </pc:sldMkLst>
        <pc:spChg chg="mod">
          <ac:chgData name="Hanžlová, Adléta" userId="03435509-8393-4202-8da8-dd4a51aa0899" providerId="ADAL" clId="{C77E8003-00C3-394F-B8EE-036901A779AA}" dt="2025-02-24T21:24:04.611" v="227" actId="20577"/>
          <ac:spMkLst>
            <pc:docMk/>
            <pc:sldMk cId="3171646960" sldId="263"/>
            <ac:spMk id="2" creationId="{834A1B70-C68A-D374-71B2-FCE5975753DF}"/>
          </ac:spMkLst>
        </pc:spChg>
        <pc:spChg chg="mod">
          <ac:chgData name="Hanžlová, Adléta" userId="03435509-8393-4202-8da8-dd4a51aa0899" providerId="ADAL" clId="{C77E8003-00C3-394F-B8EE-036901A779AA}" dt="2025-02-24T21:20:20.359" v="123" actId="9"/>
          <ac:spMkLst>
            <pc:docMk/>
            <pc:sldMk cId="3171646960" sldId="263"/>
            <ac:spMk id="3" creationId="{348F26F1-3CD7-8E4D-727C-02B3BF2A6B71}"/>
          </ac:spMkLst>
        </pc:spChg>
      </pc:sldChg>
      <pc:sldChg chg="addSp delSp modSp new mod">
        <pc:chgData name="Hanžlová, Adléta" userId="03435509-8393-4202-8da8-dd4a51aa0899" providerId="ADAL" clId="{C77E8003-00C3-394F-B8EE-036901A779AA}" dt="2025-02-24T21:25:51.687" v="294" actId="20577"/>
        <pc:sldMkLst>
          <pc:docMk/>
          <pc:sldMk cId="754933418" sldId="264"/>
        </pc:sldMkLst>
        <pc:spChg chg="mod">
          <ac:chgData name="Hanžlová, Adléta" userId="03435509-8393-4202-8da8-dd4a51aa0899" providerId="ADAL" clId="{C77E8003-00C3-394F-B8EE-036901A779AA}" dt="2025-02-24T21:25:51.687" v="294" actId="20577"/>
          <ac:spMkLst>
            <pc:docMk/>
            <pc:sldMk cId="754933418" sldId="264"/>
            <ac:spMk id="2" creationId="{87D770C7-8CE5-0B27-BF45-582AB3EB8FEB}"/>
          </ac:spMkLst>
        </pc:spChg>
        <pc:picChg chg="add mod modCrop">
          <ac:chgData name="Hanžlová, Adléta" userId="03435509-8393-4202-8da8-dd4a51aa0899" providerId="ADAL" clId="{C77E8003-00C3-394F-B8EE-036901A779AA}" dt="2025-02-20T12:15:25.001" v="59" actId="1076"/>
          <ac:picMkLst>
            <pc:docMk/>
            <pc:sldMk cId="754933418" sldId="264"/>
            <ac:picMk id="7" creationId="{E61F9E05-E109-6A4A-D15D-FBF9DC1BC2D6}"/>
          </ac:picMkLst>
        </pc:picChg>
      </pc:sldChg>
      <pc:sldChg chg="addSp delSp modSp add mod">
        <pc:chgData name="Hanžlová, Adléta" userId="03435509-8393-4202-8da8-dd4a51aa0899" providerId="ADAL" clId="{C77E8003-00C3-394F-B8EE-036901A779AA}" dt="2025-02-24T21:24:33.479" v="249"/>
        <pc:sldMkLst>
          <pc:docMk/>
          <pc:sldMk cId="1369772183" sldId="265"/>
        </pc:sldMkLst>
        <pc:spChg chg="mod">
          <ac:chgData name="Hanžlová, Adléta" userId="03435509-8393-4202-8da8-dd4a51aa0899" providerId="ADAL" clId="{C77E8003-00C3-394F-B8EE-036901A779AA}" dt="2025-02-24T21:24:28.518" v="247" actId="20577"/>
          <ac:spMkLst>
            <pc:docMk/>
            <pc:sldMk cId="1369772183" sldId="265"/>
            <ac:spMk id="2" creationId="{97F2CF47-972F-E399-EEEF-63B077838500}"/>
          </ac:spMkLst>
        </pc:spChg>
      </pc:sldChg>
      <pc:sldChg chg="modSp mod">
        <pc:chgData name="Hanžlová, Adléta" userId="03435509-8393-4202-8da8-dd4a51aa0899" providerId="ADAL" clId="{C77E8003-00C3-394F-B8EE-036901A779AA}" dt="2025-02-27T10:51:58.013" v="295"/>
        <pc:sldMkLst>
          <pc:docMk/>
          <pc:sldMk cId="3323853609" sldId="271"/>
        </pc:sldMkLst>
        <pc:spChg chg="mod">
          <ac:chgData name="Hanžlová, Adléta" userId="03435509-8393-4202-8da8-dd4a51aa0899" providerId="ADAL" clId="{C77E8003-00C3-394F-B8EE-036901A779AA}" dt="2025-02-27T10:51:58.013" v="295"/>
          <ac:spMkLst>
            <pc:docMk/>
            <pc:sldMk cId="3323853609" sldId="271"/>
            <ac:spMk id="2" creationId="{FFC34FAE-4A64-942D-1576-330DE5886F45}"/>
          </ac:spMkLst>
        </pc:spChg>
      </pc:sldChg>
      <pc:sldChg chg="add">
        <pc:chgData name="Hanžlová, Adléta" userId="03435509-8393-4202-8da8-dd4a51aa0899" providerId="ADAL" clId="{C77E8003-00C3-394F-B8EE-036901A779AA}" dt="2025-02-27T11:56:45.596" v="296"/>
        <pc:sldMkLst>
          <pc:docMk/>
          <pc:sldMk cId="4169363992" sldId="273"/>
        </pc:sldMkLst>
      </pc:sldChg>
      <pc:sldChg chg="modSp mod">
        <pc:chgData name="Hanžlová, Adléta" userId="03435509-8393-4202-8da8-dd4a51aa0899" providerId="ADAL" clId="{C77E8003-00C3-394F-B8EE-036901A779AA}" dt="2025-03-02T14:52:11.423" v="362" actId="14100"/>
        <pc:sldMkLst>
          <pc:docMk/>
          <pc:sldMk cId="2863987725" sldId="275"/>
        </pc:sldMkLst>
        <pc:picChg chg="mod">
          <ac:chgData name="Hanžlová, Adléta" userId="03435509-8393-4202-8da8-dd4a51aa0899" providerId="ADAL" clId="{C77E8003-00C3-394F-B8EE-036901A779AA}" dt="2025-03-02T14:52:11.423" v="362" actId="14100"/>
          <ac:picMkLst>
            <pc:docMk/>
            <pc:sldMk cId="2863987725" sldId="275"/>
            <ac:picMk id="11" creationId="{F41CF366-9006-6DCA-7820-3C6C79A34BE1}"/>
          </ac:picMkLst>
        </pc:picChg>
      </pc:sldChg>
    </pc:docChg>
  </pc:docChgLst>
  <pc:docChgLst>
    <pc:chgData name="Adléta Hanžlová" userId="03435509-8393-4202-8da8-dd4a51aa0899" providerId="ADAL" clId="{C77E8003-00C3-394F-B8EE-036901A779AA}"/>
    <pc:docChg chg="undo redo custSel addSld delSld modSld sldOrd">
      <pc:chgData name="Adléta Hanžlová" userId="03435509-8393-4202-8da8-dd4a51aa0899" providerId="ADAL" clId="{C77E8003-00C3-394F-B8EE-036901A779AA}" dt="2025-03-03T09:57:07.838" v="630"/>
      <pc:docMkLst>
        <pc:docMk/>
      </pc:docMkLst>
      <pc:sldChg chg="modNotesTx">
        <pc:chgData name="Adléta Hanžlová" userId="03435509-8393-4202-8da8-dd4a51aa0899" providerId="ADAL" clId="{C77E8003-00C3-394F-B8EE-036901A779AA}" dt="2025-03-02T10:41:58.295" v="0"/>
        <pc:sldMkLst>
          <pc:docMk/>
          <pc:sldMk cId="2778558647" sldId="257"/>
        </pc:sldMkLst>
      </pc:sldChg>
      <pc:sldChg chg="modSp mod">
        <pc:chgData name="Adléta Hanžlová" userId="03435509-8393-4202-8da8-dd4a51aa0899" providerId="ADAL" clId="{C77E8003-00C3-394F-B8EE-036901A779AA}" dt="2025-03-02T12:03:54.415" v="333" actId="114"/>
        <pc:sldMkLst>
          <pc:docMk/>
          <pc:sldMk cId="2668052498" sldId="258"/>
        </pc:sldMkLst>
        <pc:spChg chg="mod">
          <ac:chgData name="Adléta Hanžlová" userId="03435509-8393-4202-8da8-dd4a51aa0899" providerId="ADAL" clId="{C77E8003-00C3-394F-B8EE-036901A779AA}" dt="2025-03-02T12:03:54.415" v="333" actId="114"/>
          <ac:spMkLst>
            <pc:docMk/>
            <pc:sldMk cId="2668052498" sldId="258"/>
            <ac:spMk id="3" creationId="{FAB7248E-134C-AEFC-BB48-0AEFF6257947}"/>
          </ac:spMkLst>
        </pc:spChg>
      </pc:sldChg>
      <pc:sldChg chg="modAnim modNotesTx">
        <pc:chgData name="Adléta Hanžlová" userId="03435509-8393-4202-8da8-dd4a51aa0899" providerId="ADAL" clId="{C77E8003-00C3-394F-B8EE-036901A779AA}" dt="2025-03-02T12:33:04.014" v="548"/>
        <pc:sldMkLst>
          <pc:docMk/>
          <pc:sldMk cId="3246582538" sldId="259"/>
        </pc:sldMkLst>
      </pc:sldChg>
      <pc:sldChg chg="modNotesTx">
        <pc:chgData name="Adléta Hanžlová" userId="03435509-8393-4202-8da8-dd4a51aa0899" providerId="ADAL" clId="{C77E8003-00C3-394F-B8EE-036901A779AA}" dt="2025-03-02T10:42:21.117" v="3" actId="20577"/>
        <pc:sldMkLst>
          <pc:docMk/>
          <pc:sldMk cId="1798753017" sldId="260"/>
        </pc:sldMkLst>
      </pc:sldChg>
      <pc:sldChg chg="addSp modSp mod modAnim modNotesTx">
        <pc:chgData name="Adléta Hanžlová" userId="03435509-8393-4202-8da8-dd4a51aa0899" providerId="ADAL" clId="{C77E8003-00C3-394F-B8EE-036901A779AA}" dt="2025-03-02T12:38:53.144" v="604"/>
        <pc:sldMkLst>
          <pc:docMk/>
          <pc:sldMk cId="4191136178" sldId="261"/>
        </pc:sldMkLst>
        <pc:picChg chg="add mod">
          <ac:chgData name="Adléta Hanžlová" userId="03435509-8393-4202-8da8-dd4a51aa0899" providerId="ADAL" clId="{C77E8003-00C3-394F-B8EE-036901A779AA}" dt="2025-03-02T12:33:56.583" v="550" actId="1076"/>
          <ac:picMkLst>
            <pc:docMk/>
            <pc:sldMk cId="4191136178" sldId="261"/>
            <ac:picMk id="4" creationId="{D1DD2990-8913-0A1E-77E8-959765729303}"/>
          </ac:picMkLst>
        </pc:picChg>
        <pc:picChg chg="add mod">
          <ac:chgData name="Adléta Hanžlová" userId="03435509-8393-4202-8da8-dd4a51aa0899" providerId="ADAL" clId="{C77E8003-00C3-394F-B8EE-036901A779AA}" dt="2025-03-02T12:36:02.953" v="595" actId="1076"/>
          <ac:picMkLst>
            <pc:docMk/>
            <pc:sldMk cId="4191136178" sldId="261"/>
            <ac:picMk id="6" creationId="{E4CFF52B-66EF-40E2-2BD2-37D7787C79FF}"/>
          </ac:picMkLst>
        </pc:picChg>
        <pc:picChg chg="add mod">
          <ac:chgData name="Adléta Hanžlová" userId="03435509-8393-4202-8da8-dd4a51aa0899" providerId="ADAL" clId="{C77E8003-00C3-394F-B8EE-036901A779AA}" dt="2025-03-02T12:38:11.686" v="603" actId="1076"/>
          <ac:picMkLst>
            <pc:docMk/>
            <pc:sldMk cId="4191136178" sldId="261"/>
            <ac:picMk id="8" creationId="{45286119-CCFB-19CC-5490-8657F01E5046}"/>
          </ac:picMkLst>
        </pc:picChg>
      </pc:sldChg>
      <pc:sldChg chg="addSp modSp mod modNotesTx">
        <pc:chgData name="Adléta Hanžlová" userId="03435509-8393-4202-8da8-dd4a51aa0899" providerId="ADAL" clId="{C77E8003-00C3-394F-B8EE-036901A779AA}" dt="2025-03-02T12:39:16.134" v="611" actId="20577"/>
        <pc:sldMkLst>
          <pc:docMk/>
          <pc:sldMk cId="1786622183" sldId="262"/>
        </pc:sldMkLst>
        <pc:spChg chg="add mod">
          <ac:chgData name="Adléta Hanžlová" userId="03435509-8393-4202-8da8-dd4a51aa0899" providerId="ADAL" clId="{C77E8003-00C3-394F-B8EE-036901A779AA}" dt="2025-03-02T12:03:16.493" v="315" actId="1076"/>
          <ac:spMkLst>
            <pc:docMk/>
            <pc:sldMk cId="1786622183" sldId="262"/>
            <ac:spMk id="6" creationId="{95653C32-E6FB-E065-B1C7-8C96B05601EF}"/>
          </ac:spMkLst>
        </pc:spChg>
        <pc:picChg chg="add mod">
          <ac:chgData name="Adléta Hanžlová" userId="03435509-8393-4202-8da8-dd4a51aa0899" providerId="ADAL" clId="{C77E8003-00C3-394F-B8EE-036901A779AA}" dt="2025-03-02T12:02:19.749" v="310" actId="1076"/>
          <ac:picMkLst>
            <pc:docMk/>
            <pc:sldMk cId="1786622183" sldId="262"/>
            <ac:picMk id="5" creationId="{AA7BA9AF-1ADA-CAE1-D658-5B109EE81C9F}"/>
          </ac:picMkLst>
        </pc:picChg>
      </pc:sldChg>
      <pc:sldChg chg="addSp delSp modSp mod modAnim modNotesTx">
        <pc:chgData name="Adléta Hanžlová" userId="03435509-8393-4202-8da8-dd4a51aa0899" providerId="ADAL" clId="{C77E8003-00C3-394F-B8EE-036901A779AA}" dt="2025-03-02T12:01:28.656" v="306" actId="20577"/>
        <pc:sldMkLst>
          <pc:docMk/>
          <pc:sldMk cId="754933418" sldId="264"/>
        </pc:sldMkLst>
        <pc:spChg chg="add mod">
          <ac:chgData name="Adléta Hanžlová" userId="03435509-8393-4202-8da8-dd4a51aa0899" providerId="ADAL" clId="{C77E8003-00C3-394F-B8EE-036901A779AA}" dt="2025-03-02T11:29:11.269" v="59" actId="1076"/>
          <ac:spMkLst>
            <pc:docMk/>
            <pc:sldMk cId="754933418" sldId="264"/>
            <ac:spMk id="13" creationId="{CB201CD1-6051-14CA-7C1C-15AFF55077B0}"/>
          </ac:spMkLst>
        </pc:spChg>
        <pc:grpChg chg="add">
          <ac:chgData name="Adléta Hanžlová" userId="03435509-8393-4202-8da8-dd4a51aa0899" providerId="ADAL" clId="{C77E8003-00C3-394F-B8EE-036901A779AA}" dt="2025-03-02T11:29:23.419" v="60" actId="164"/>
          <ac:grpSpMkLst>
            <pc:docMk/>
            <pc:sldMk cId="754933418" sldId="264"/>
            <ac:grpSpMk id="14" creationId="{7ED3E485-9656-82B4-32B8-5F47C70D2069}"/>
          </ac:grpSpMkLst>
        </pc:grpChg>
        <pc:picChg chg="mod modCrop">
          <ac:chgData name="Adléta Hanžlová" userId="03435509-8393-4202-8da8-dd4a51aa0899" providerId="ADAL" clId="{C77E8003-00C3-394F-B8EE-036901A779AA}" dt="2025-03-02T11:27:52.085" v="36" actId="1076"/>
          <ac:picMkLst>
            <pc:docMk/>
            <pc:sldMk cId="754933418" sldId="264"/>
            <ac:picMk id="7" creationId="{E61F9E05-E109-6A4A-D15D-FBF9DC1BC2D6}"/>
          </ac:picMkLst>
        </pc:picChg>
        <pc:cxnChg chg="add del">
          <ac:chgData name="Adléta Hanžlová" userId="03435509-8393-4202-8da8-dd4a51aa0899" providerId="ADAL" clId="{C77E8003-00C3-394F-B8EE-036901A779AA}" dt="2025-03-02T11:27:49.841" v="34" actId="11529"/>
          <ac:cxnSpMkLst>
            <pc:docMk/>
            <pc:sldMk cId="754933418" sldId="264"/>
            <ac:cxnSpMk id="5" creationId="{07C8B337-0FE6-D29B-C9A4-0929C3D870EA}"/>
          </ac:cxnSpMkLst>
        </pc:cxnChg>
        <pc:cxnChg chg="add mod">
          <ac:chgData name="Adléta Hanžlová" userId="03435509-8393-4202-8da8-dd4a51aa0899" providerId="ADAL" clId="{C77E8003-00C3-394F-B8EE-036901A779AA}" dt="2025-03-02T11:28:10.406" v="39" actId="1582"/>
          <ac:cxnSpMkLst>
            <pc:docMk/>
            <pc:sldMk cId="754933418" sldId="264"/>
            <ac:cxnSpMk id="8" creationId="{1A651418-5DE5-8F91-685C-49ECF2C9FD2E}"/>
          </ac:cxnSpMkLst>
        </pc:cxnChg>
        <pc:cxnChg chg="add mod">
          <ac:chgData name="Adléta Hanžlová" userId="03435509-8393-4202-8da8-dd4a51aa0899" providerId="ADAL" clId="{C77E8003-00C3-394F-B8EE-036901A779AA}" dt="2025-03-02T11:28:23.239" v="43" actId="14100"/>
          <ac:cxnSpMkLst>
            <pc:docMk/>
            <pc:sldMk cId="754933418" sldId="264"/>
            <ac:cxnSpMk id="9" creationId="{45915D30-49EE-357C-ACF3-E110EA97F20B}"/>
          </ac:cxnSpMkLst>
        </pc:cxnChg>
        <pc:cxnChg chg="add mod">
          <ac:chgData name="Adléta Hanžlová" userId="03435509-8393-4202-8da8-dd4a51aa0899" providerId="ADAL" clId="{C77E8003-00C3-394F-B8EE-036901A779AA}" dt="2025-03-02T11:28:29.644" v="45" actId="14100"/>
          <ac:cxnSpMkLst>
            <pc:docMk/>
            <pc:sldMk cId="754933418" sldId="264"/>
            <ac:cxnSpMk id="10" creationId="{C4EA2B61-2B76-6F54-29F9-B731CC28C23E}"/>
          </ac:cxnSpMkLst>
        </pc:cxnChg>
        <pc:cxnChg chg="add del mod">
          <ac:chgData name="Adléta Hanžlová" userId="03435509-8393-4202-8da8-dd4a51aa0899" providerId="ADAL" clId="{C77E8003-00C3-394F-B8EE-036901A779AA}" dt="2025-03-02T11:31:44.136" v="80" actId="478"/>
          <ac:cxnSpMkLst>
            <pc:docMk/>
            <pc:sldMk cId="754933418" sldId="264"/>
            <ac:cxnSpMk id="16" creationId="{E220BDD4-6C8E-27F1-CEF0-4CEF59C53DAA}"/>
          </ac:cxnSpMkLst>
        </pc:cxnChg>
      </pc:sldChg>
      <pc:sldChg chg="addSp delSp modSp mod modAnim">
        <pc:chgData name="Adléta Hanžlová" userId="03435509-8393-4202-8da8-dd4a51aa0899" providerId="ADAL" clId="{C77E8003-00C3-394F-B8EE-036901A779AA}" dt="2025-03-02T12:26:39.501" v="508"/>
        <pc:sldMkLst>
          <pc:docMk/>
          <pc:sldMk cId="1610450774" sldId="266"/>
        </pc:sldMkLst>
        <pc:spChg chg="mod">
          <ac:chgData name="Adléta Hanžlová" userId="03435509-8393-4202-8da8-dd4a51aa0899" providerId="ADAL" clId="{C77E8003-00C3-394F-B8EE-036901A779AA}" dt="2025-03-02T12:06:49.873" v="383" actId="20577"/>
          <ac:spMkLst>
            <pc:docMk/>
            <pc:sldMk cId="1610450774" sldId="266"/>
            <ac:spMk id="2" creationId="{4B10EB5D-6667-2ADF-CD8D-F8EE7837DB60}"/>
          </ac:spMkLst>
        </pc:spChg>
        <pc:spChg chg="mod">
          <ac:chgData name="Adléta Hanžlová" userId="03435509-8393-4202-8da8-dd4a51aa0899" providerId="ADAL" clId="{C77E8003-00C3-394F-B8EE-036901A779AA}" dt="2025-03-02T12:07:00.416" v="418" actId="20577"/>
          <ac:spMkLst>
            <pc:docMk/>
            <pc:sldMk cId="1610450774" sldId="266"/>
            <ac:spMk id="3" creationId="{14F30277-4199-DDF7-D5E0-E4D93701DA6D}"/>
          </ac:spMkLst>
        </pc:spChg>
        <pc:spChg chg="add mod">
          <ac:chgData name="Adléta Hanžlová" userId="03435509-8393-4202-8da8-dd4a51aa0899" providerId="ADAL" clId="{C77E8003-00C3-394F-B8EE-036901A779AA}" dt="2025-03-02T12:23:56.351" v="489"/>
          <ac:spMkLst>
            <pc:docMk/>
            <pc:sldMk cId="1610450774" sldId="266"/>
            <ac:spMk id="12" creationId="{0C1DDF77-71C4-F2B0-3E45-98FDD430469B}"/>
          </ac:spMkLst>
        </pc:spChg>
        <pc:grpChg chg="add">
          <ac:chgData name="Adléta Hanžlová" userId="03435509-8393-4202-8da8-dd4a51aa0899" providerId="ADAL" clId="{C77E8003-00C3-394F-B8EE-036901A779AA}" dt="2025-03-02T12:24:06.049" v="490" actId="164"/>
          <ac:grpSpMkLst>
            <pc:docMk/>
            <pc:sldMk cId="1610450774" sldId="266"/>
            <ac:grpSpMk id="13" creationId="{4B2138E1-3C54-D7ED-9539-FF8B57ADC6FA}"/>
          </ac:grpSpMkLst>
        </pc:grpChg>
        <pc:picChg chg="add mod modCrop">
          <ac:chgData name="Adléta Hanžlová" userId="03435509-8393-4202-8da8-dd4a51aa0899" providerId="ADAL" clId="{C77E8003-00C3-394F-B8EE-036901A779AA}" dt="2025-03-02T12:10:31.711" v="435" actId="1076"/>
          <ac:picMkLst>
            <pc:docMk/>
            <pc:sldMk cId="1610450774" sldId="266"/>
            <ac:picMk id="5" creationId="{7B16D64F-2B1A-94C0-AA17-C860BBE15FF9}"/>
          </ac:picMkLst>
        </pc:picChg>
        <pc:picChg chg="add mod modCrop">
          <ac:chgData name="Adléta Hanžlová" userId="03435509-8393-4202-8da8-dd4a51aa0899" providerId="ADAL" clId="{C77E8003-00C3-394F-B8EE-036901A779AA}" dt="2025-03-02T12:10:29.116" v="434" actId="1076"/>
          <ac:picMkLst>
            <pc:docMk/>
            <pc:sldMk cId="1610450774" sldId="266"/>
            <ac:picMk id="7" creationId="{93F5E3E8-DCCC-730B-0CBA-BC70BF3EEA84}"/>
          </ac:picMkLst>
        </pc:picChg>
        <pc:picChg chg="add del mod">
          <ac:chgData name="Adléta Hanžlová" userId="03435509-8393-4202-8da8-dd4a51aa0899" providerId="ADAL" clId="{C77E8003-00C3-394F-B8EE-036901A779AA}" dt="2025-03-02T12:16:34.213" v="467" actId="478"/>
          <ac:picMkLst>
            <pc:docMk/>
            <pc:sldMk cId="1610450774" sldId="266"/>
            <ac:picMk id="9" creationId="{016D58DC-F9CB-B2F4-01BE-5F73563F274D}"/>
          </ac:picMkLst>
        </pc:picChg>
        <pc:picChg chg="add mod">
          <ac:chgData name="Adléta Hanžlová" userId="03435509-8393-4202-8da8-dd4a51aa0899" providerId="ADAL" clId="{C77E8003-00C3-394F-B8EE-036901A779AA}" dt="2025-03-02T12:23:47.905" v="488" actId="1076"/>
          <ac:picMkLst>
            <pc:docMk/>
            <pc:sldMk cId="1610450774" sldId="266"/>
            <ac:picMk id="11" creationId="{82A7EC22-0CB7-DBE5-31A1-0C6842C392E5}"/>
          </ac:picMkLst>
        </pc:picChg>
      </pc:sldChg>
      <pc:sldChg chg="modSp mod modAnim">
        <pc:chgData name="Adléta Hanžlová" userId="03435509-8393-4202-8da8-dd4a51aa0899" providerId="ADAL" clId="{C77E8003-00C3-394F-B8EE-036901A779AA}" dt="2025-03-02T12:05:12.005" v="343"/>
        <pc:sldMkLst>
          <pc:docMk/>
          <pc:sldMk cId="2543775457" sldId="267"/>
        </pc:sldMkLst>
        <pc:spChg chg="mod">
          <ac:chgData name="Adléta Hanžlová" userId="03435509-8393-4202-8da8-dd4a51aa0899" providerId="ADAL" clId="{C77E8003-00C3-394F-B8EE-036901A779AA}" dt="2025-03-02T12:04:46.187" v="341" actId="1036"/>
          <ac:spMkLst>
            <pc:docMk/>
            <pc:sldMk cId="2543775457" sldId="267"/>
            <ac:spMk id="3" creationId="{1534F327-E962-5D63-F60D-5609660E9BB0}"/>
          </ac:spMkLst>
        </pc:spChg>
        <pc:picChg chg="mod">
          <ac:chgData name="Adléta Hanžlová" userId="03435509-8393-4202-8da8-dd4a51aa0899" providerId="ADAL" clId="{C77E8003-00C3-394F-B8EE-036901A779AA}" dt="2025-03-02T12:04:46.187" v="341" actId="1036"/>
          <ac:picMkLst>
            <pc:docMk/>
            <pc:sldMk cId="2543775457" sldId="267"/>
            <ac:picMk id="4" creationId="{62D8EDB8-485B-83FE-5A2F-F3FAF3046598}"/>
          </ac:picMkLst>
        </pc:picChg>
      </pc:sldChg>
      <pc:sldChg chg="modSp del mod">
        <pc:chgData name="Adléta Hanžlová" userId="03435509-8393-4202-8da8-dd4a51aa0899" providerId="ADAL" clId="{C77E8003-00C3-394F-B8EE-036901A779AA}" dt="2025-03-02T12:12:27.437" v="454" actId="2696"/>
        <pc:sldMkLst>
          <pc:docMk/>
          <pc:sldMk cId="4006365957" sldId="268"/>
        </pc:sldMkLst>
        <pc:spChg chg="mod">
          <ac:chgData name="Adléta Hanžlová" userId="03435509-8393-4202-8da8-dd4a51aa0899" providerId="ADAL" clId="{C77E8003-00C3-394F-B8EE-036901A779AA}" dt="2025-03-02T11:59:53.034" v="296" actId="207"/>
          <ac:spMkLst>
            <pc:docMk/>
            <pc:sldMk cId="4006365957" sldId="268"/>
            <ac:spMk id="3" creationId="{EFC891A0-A169-3CC4-2236-0294DB6F40BD}"/>
          </ac:spMkLst>
        </pc:spChg>
      </pc:sldChg>
      <pc:sldChg chg="modSp mod">
        <pc:chgData name="Adléta Hanžlová" userId="03435509-8393-4202-8da8-dd4a51aa0899" providerId="ADAL" clId="{C77E8003-00C3-394F-B8EE-036901A779AA}" dt="2025-03-02T12:27:24.873" v="521" actId="20577"/>
        <pc:sldMkLst>
          <pc:docMk/>
          <pc:sldMk cId="56630225" sldId="269"/>
        </pc:sldMkLst>
        <pc:spChg chg="mod">
          <ac:chgData name="Adléta Hanžlová" userId="03435509-8393-4202-8da8-dd4a51aa0899" providerId="ADAL" clId="{C77E8003-00C3-394F-B8EE-036901A779AA}" dt="2025-03-02T12:27:24.873" v="521" actId="20577"/>
          <ac:spMkLst>
            <pc:docMk/>
            <pc:sldMk cId="56630225" sldId="269"/>
            <ac:spMk id="2" creationId="{294B7302-435E-C1CB-54B6-8EA9BDE95D5A}"/>
          </ac:spMkLst>
        </pc:spChg>
      </pc:sldChg>
      <pc:sldChg chg="modSp mod">
        <pc:chgData name="Adléta Hanžlová" userId="03435509-8393-4202-8da8-dd4a51aa0899" providerId="ADAL" clId="{C77E8003-00C3-394F-B8EE-036901A779AA}" dt="2025-03-02T12:04:29.025" v="335" actId="20577"/>
        <pc:sldMkLst>
          <pc:docMk/>
          <pc:sldMk cId="1175020353" sldId="270"/>
        </pc:sldMkLst>
        <pc:spChg chg="mod">
          <ac:chgData name="Adléta Hanžlová" userId="03435509-8393-4202-8da8-dd4a51aa0899" providerId="ADAL" clId="{C77E8003-00C3-394F-B8EE-036901A779AA}" dt="2025-03-02T12:04:29.025" v="335" actId="20577"/>
          <ac:spMkLst>
            <pc:docMk/>
            <pc:sldMk cId="1175020353" sldId="270"/>
            <ac:spMk id="3" creationId="{4D8B9991-90DE-26FB-E73F-0D2E18FEA741}"/>
          </ac:spMkLst>
        </pc:spChg>
      </pc:sldChg>
      <pc:sldChg chg="addSp delSp modSp mod modAnim modNotesTx">
        <pc:chgData name="Adléta Hanžlová" userId="03435509-8393-4202-8da8-dd4a51aa0899" providerId="ADAL" clId="{C77E8003-00C3-394F-B8EE-036901A779AA}" dt="2025-03-03T09:57:07.838" v="630"/>
        <pc:sldMkLst>
          <pc:docMk/>
          <pc:sldMk cId="3323853609" sldId="271"/>
        </pc:sldMkLst>
        <pc:spChg chg="mod">
          <ac:chgData name="Adléta Hanžlová" userId="03435509-8393-4202-8da8-dd4a51aa0899" providerId="ADAL" clId="{C77E8003-00C3-394F-B8EE-036901A779AA}" dt="2025-03-02T12:18:49.298" v="476" actId="20577"/>
          <ac:spMkLst>
            <pc:docMk/>
            <pc:sldMk cId="3323853609" sldId="271"/>
            <ac:spMk id="3" creationId="{0D826D2D-B5EF-213C-C8AC-66944CF7491B}"/>
          </ac:spMkLst>
        </pc:spChg>
        <pc:spChg chg="add mod">
          <ac:chgData name="Adléta Hanžlová" userId="03435509-8393-4202-8da8-dd4a51aa0899" providerId="ADAL" clId="{C77E8003-00C3-394F-B8EE-036901A779AA}" dt="2025-03-03T09:55:44.919" v="615"/>
          <ac:spMkLst>
            <pc:docMk/>
            <pc:sldMk cId="3323853609" sldId="271"/>
            <ac:spMk id="6" creationId="{7046011E-7B0C-6D0B-9D25-4C19536DB63B}"/>
          </ac:spMkLst>
        </pc:spChg>
        <pc:picChg chg="add del mod modCrop">
          <ac:chgData name="Adléta Hanžlová" userId="03435509-8393-4202-8da8-dd4a51aa0899" providerId="ADAL" clId="{C77E8003-00C3-394F-B8EE-036901A779AA}" dt="2025-03-02T12:13:38.721" v="462" actId="478"/>
          <ac:picMkLst>
            <pc:docMk/>
            <pc:sldMk cId="3323853609" sldId="271"/>
            <ac:picMk id="4" creationId="{7EB9C52C-B9E9-95C1-CB76-6F2E1EAB053B}"/>
          </ac:picMkLst>
        </pc:picChg>
        <pc:picChg chg="add mod modCrop">
          <ac:chgData name="Adléta Hanžlová" userId="03435509-8393-4202-8da8-dd4a51aa0899" providerId="ADAL" clId="{C77E8003-00C3-394F-B8EE-036901A779AA}" dt="2025-03-03T09:56:54.968" v="628" actId="1076"/>
          <ac:picMkLst>
            <pc:docMk/>
            <pc:sldMk cId="3323853609" sldId="271"/>
            <ac:picMk id="5" creationId="{5811B510-0BFC-9FBD-E3C9-F2137428669F}"/>
          </ac:picMkLst>
        </pc:picChg>
        <pc:picChg chg="add mod modCrop">
          <ac:chgData name="Adléta Hanžlová" userId="03435509-8393-4202-8da8-dd4a51aa0899" providerId="ADAL" clId="{C77E8003-00C3-394F-B8EE-036901A779AA}" dt="2025-03-03T09:56:54.968" v="628" actId="1076"/>
          <ac:picMkLst>
            <pc:docMk/>
            <pc:sldMk cId="3323853609" sldId="271"/>
            <ac:picMk id="7" creationId="{141FEA8B-AE11-B320-B91E-C2EA6E7571D7}"/>
          </ac:picMkLst>
        </pc:picChg>
      </pc:sldChg>
      <pc:sldChg chg="modNotesTx">
        <pc:chgData name="Adléta Hanžlová" userId="03435509-8393-4202-8da8-dd4a51aa0899" providerId="ADAL" clId="{C77E8003-00C3-394F-B8EE-036901A779AA}" dt="2025-03-02T11:00:26.242" v="7"/>
        <pc:sldMkLst>
          <pc:docMk/>
          <pc:sldMk cId="1768038195" sldId="272"/>
        </pc:sldMkLst>
      </pc:sldChg>
      <pc:sldChg chg="addSp delSp modSp mod ord modAnim">
        <pc:chgData name="Adléta Hanžlová" userId="03435509-8393-4202-8da8-dd4a51aa0899" providerId="ADAL" clId="{C77E8003-00C3-394F-B8EE-036901A779AA}" dt="2025-03-02T11:49:19.917" v="259" actId="20578"/>
        <pc:sldMkLst>
          <pc:docMk/>
          <pc:sldMk cId="4169363992" sldId="273"/>
        </pc:sldMkLst>
        <pc:spChg chg="mod">
          <ac:chgData name="Adléta Hanžlová" userId="03435509-8393-4202-8da8-dd4a51aa0899" providerId="ADAL" clId="{C77E8003-00C3-394F-B8EE-036901A779AA}" dt="2025-03-02T11:32:59.722" v="88" actId="1076"/>
          <ac:spMkLst>
            <pc:docMk/>
            <pc:sldMk cId="4169363992" sldId="273"/>
            <ac:spMk id="15" creationId="{AC8AD361-17B8-4716-4A6F-9D7BE701C55D}"/>
          </ac:spMkLst>
        </pc:spChg>
        <pc:grpChg chg="add mod">
          <ac:chgData name="Adléta Hanžlová" userId="03435509-8393-4202-8da8-dd4a51aa0899" providerId="ADAL" clId="{C77E8003-00C3-394F-B8EE-036901A779AA}" dt="2025-03-02T11:32:33.862" v="84" actId="1076"/>
          <ac:grpSpMkLst>
            <pc:docMk/>
            <pc:sldMk cId="4169363992" sldId="273"/>
            <ac:grpSpMk id="11" creationId="{AAB7EDED-F983-F09A-AEC4-FBCAF1E822FA}"/>
          </ac:grpSpMkLst>
        </pc:grpChg>
        <pc:cxnChg chg="add del mod">
          <ac:chgData name="Adléta Hanžlová" userId="03435509-8393-4202-8da8-dd4a51aa0899" providerId="ADAL" clId="{C77E8003-00C3-394F-B8EE-036901A779AA}" dt="2025-03-02T11:31:36.807" v="79" actId="478"/>
          <ac:cxnSpMkLst>
            <pc:docMk/>
            <pc:sldMk cId="4169363992" sldId="273"/>
            <ac:cxnSpMk id="5" creationId="{3C0C817C-8566-416B-BF9D-0D699C841910}"/>
          </ac:cxnSpMkLst>
        </pc:cxnChg>
        <pc:cxnChg chg="add mod">
          <ac:chgData name="Adléta Hanžlová" userId="03435509-8393-4202-8da8-dd4a51aa0899" providerId="ADAL" clId="{C77E8003-00C3-394F-B8EE-036901A779AA}" dt="2025-03-02T11:32:15.973" v="81"/>
          <ac:cxnSpMkLst>
            <pc:docMk/>
            <pc:sldMk cId="4169363992" sldId="273"/>
            <ac:cxnSpMk id="9" creationId="{2D6EFCE9-8937-5434-E6AA-1EF18780B16D}"/>
          </ac:cxnSpMkLst>
        </pc:cxnChg>
        <pc:cxnChg chg="mod">
          <ac:chgData name="Adléta Hanžlová" userId="03435509-8393-4202-8da8-dd4a51aa0899" providerId="ADAL" clId="{C77E8003-00C3-394F-B8EE-036901A779AA}" dt="2025-03-02T11:32:38.198" v="85" actId="14100"/>
          <ac:cxnSpMkLst>
            <pc:docMk/>
            <pc:sldMk cId="4169363992" sldId="273"/>
            <ac:cxnSpMk id="12" creationId="{6583A14A-0EAC-05FE-87E6-94F729E51E6B}"/>
          </ac:cxnSpMkLst>
        </pc:cxnChg>
        <pc:cxnChg chg="mod">
          <ac:chgData name="Adléta Hanžlová" userId="03435509-8393-4202-8da8-dd4a51aa0899" providerId="ADAL" clId="{C77E8003-00C3-394F-B8EE-036901A779AA}" dt="2025-03-02T11:32:49.688" v="87" actId="14100"/>
          <ac:cxnSpMkLst>
            <pc:docMk/>
            <pc:sldMk cId="4169363992" sldId="273"/>
            <ac:cxnSpMk id="13" creationId="{EBFE7CD1-FEA0-C66F-A562-E50E7C8A2A8B}"/>
          </ac:cxnSpMkLst>
        </pc:cxnChg>
        <pc:cxnChg chg="mod">
          <ac:chgData name="Adléta Hanžlová" userId="03435509-8393-4202-8da8-dd4a51aa0899" providerId="ADAL" clId="{C77E8003-00C3-394F-B8EE-036901A779AA}" dt="2025-03-02T11:32:45.609" v="86" actId="14100"/>
          <ac:cxnSpMkLst>
            <pc:docMk/>
            <pc:sldMk cId="4169363992" sldId="273"/>
            <ac:cxnSpMk id="14" creationId="{2029DD06-F06E-7250-87D6-CF07AA2490E0}"/>
          </ac:cxnSpMkLst>
        </pc:cxnChg>
      </pc:sldChg>
      <pc:sldChg chg="addSp modSp new mod modAnim">
        <pc:chgData name="Adléta Hanžlová" userId="03435509-8393-4202-8da8-dd4a51aa0899" providerId="ADAL" clId="{C77E8003-00C3-394F-B8EE-036901A779AA}" dt="2025-03-02T12:31:15.938" v="536"/>
        <pc:sldMkLst>
          <pc:docMk/>
          <pc:sldMk cId="3902912524" sldId="274"/>
        </pc:sldMkLst>
        <pc:spChg chg="mod">
          <ac:chgData name="Adléta Hanžlová" userId="03435509-8393-4202-8da8-dd4a51aa0899" providerId="ADAL" clId="{C77E8003-00C3-394F-B8EE-036901A779AA}" dt="2025-03-02T11:34:12.777" v="110" actId="20577"/>
          <ac:spMkLst>
            <pc:docMk/>
            <pc:sldMk cId="3902912524" sldId="274"/>
            <ac:spMk id="2" creationId="{EDE28545-CB2E-434A-E9E2-71449E34FA05}"/>
          </ac:spMkLst>
        </pc:spChg>
        <pc:spChg chg="mod">
          <ac:chgData name="Adléta Hanžlová" userId="03435509-8393-4202-8da8-dd4a51aa0899" providerId="ADAL" clId="{C77E8003-00C3-394F-B8EE-036901A779AA}" dt="2025-03-02T11:34:36.990" v="156" actId="20577"/>
          <ac:spMkLst>
            <pc:docMk/>
            <pc:sldMk cId="3902912524" sldId="274"/>
            <ac:spMk id="3" creationId="{385A8A14-0D31-3298-5578-1CFB4E0D11C5}"/>
          </ac:spMkLst>
        </pc:spChg>
        <pc:picChg chg="add mod">
          <ac:chgData name="Adléta Hanžlová" userId="03435509-8393-4202-8da8-dd4a51aa0899" providerId="ADAL" clId="{C77E8003-00C3-394F-B8EE-036901A779AA}" dt="2025-03-02T12:31:09.723" v="535" actId="1036"/>
          <ac:picMkLst>
            <pc:docMk/>
            <pc:sldMk cId="3902912524" sldId="274"/>
            <ac:picMk id="4" creationId="{560D2EE6-C365-FF76-E746-4146D061EE86}"/>
          </ac:picMkLst>
        </pc:picChg>
      </pc:sldChg>
      <pc:sldChg chg="addSp delSp modSp new mod modAnim">
        <pc:chgData name="Adléta Hanžlová" userId="03435509-8393-4202-8da8-dd4a51aa0899" providerId="ADAL" clId="{C77E8003-00C3-394F-B8EE-036901A779AA}" dt="2025-03-02T11:47:48.262" v="230"/>
        <pc:sldMkLst>
          <pc:docMk/>
          <pc:sldMk cId="2863987725" sldId="275"/>
        </pc:sldMkLst>
        <pc:spChg chg="mod">
          <ac:chgData name="Adléta Hanžlová" userId="03435509-8393-4202-8da8-dd4a51aa0899" providerId="ADAL" clId="{C77E8003-00C3-394F-B8EE-036901A779AA}" dt="2025-03-02T11:37:18.176" v="200" actId="20577"/>
          <ac:spMkLst>
            <pc:docMk/>
            <pc:sldMk cId="2863987725" sldId="275"/>
            <ac:spMk id="2" creationId="{7AB975DA-29E4-0999-1E57-A98A8EA36765}"/>
          </ac:spMkLst>
        </pc:spChg>
        <pc:spChg chg="del">
          <ac:chgData name="Adléta Hanžlová" userId="03435509-8393-4202-8da8-dd4a51aa0899" providerId="ADAL" clId="{C77E8003-00C3-394F-B8EE-036901A779AA}" dt="2025-03-02T11:36:20.888" v="158"/>
          <ac:spMkLst>
            <pc:docMk/>
            <pc:sldMk cId="2863987725" sldId="275"/>
            <ac:spMk id="3" creationId="{D39681B5-D7A7-621D-A791-3D4C5E2E82DB}"/>
          </ac:spMkLst>
        </pc:spChg>
        <pc:spChg chg="add mod">
          <ac:chgData name="Adléta Hanžlová" userId="03435509-8393-4202-8da8-dd4a51aa0899" providerId="ADAL" clId="{C77E8003-00C3-394F-B8EE-036901A779AA}" dt="2025-03-02T11:36:53.549" v="163" actId="20577"/>
          <ac:spMkLst>
            <pc:docMk/>
            <pc:sldMk cId="2863987725" sldId="275"/>
            <ac:spMk id="6" creationId="{3A2B1E22-2BD8-F918-7BAD-746D3B23859D}"/>
          </ac:spMkLst>
        </pc:spChg>
        <pc:spChg chg="mod">
          <ac:chgData name="Adléta Hanžlová" userId="03435509-8393-4202-8da8-dd4a51aa0899" providerId="ADAL" clId="{C77E8003-00C3-394F-B8EE-036901A779AA}" dt="2025-03-02T11:40:17.907" v="201"/>
          <ac:spMkLst>
            <pc:docMk/>
            <pc:sldMk cId="2863987725" sldId="275"/>
            <ac:spMk id="8" creationId="{6275AD8A-C0D4-21AA-E93A-36732D071B15}"/>
          </ac:spMkLst>
        </pc:spChg>
        <pc:spChg chg="add mod">
          <ac:chgData name="Adléta Hanžlová" userId="03435509-8393-4202-8da8-dd4a51aa0899" providerId="ADAL" clId="{C77E8003-00C3-394F-B8EE-036901A779AA}" dt="2025-03-02T11:47:05.419" v="227" actId="171"/>
          <ac:spMkLst>
            <pc:docMk/>
            <pc:sldMk cId="2863987725" sldId="275"/>
            <ac:spMk id="13" creationId="{E09E854F-2CB9-3C89-415B-CD23B054CB82}"/>
          </ac:spMkLst>
        </pc:spChg>
        <pc:grpChg chg="add mod">
          <ac:chgData name="Adléta Hanžlová" userId="03435509-8393-4202-8da8-dd4a51aa0899" providerId="ADAL" clId="{C77E8003-00C3-394F-B8EE-036901A779AA}" dt="2025-03-02T11:40:58.533" v="204" actId="1076"/>
          <ac:grpSpMkLst>
            <pc:docMk/>
            <pc:sldMk cId="2863987725" sldId="275"/>
            <ac:grpSpMk id="7" creationId="{10854985-DD88-2975-C66C-90654EAFA93F}"/>
          </ac:grpSpMkLst>
        </pc:grpChg>
        <pc:grpChg chg="add">
          <ac:chgData name="Adléta Hanžlová" userId="03435509-8393-4202-8da8-dd4a51aa0899" providerId="ADAL" clId="{C77E8003-00C3-394F-B8EE-036901A779AA}" dt="2025-03-02T11:47:44.559" v="229" actId="164"/>
          <ac:grpSpMkLst>
            <pc:docMk/>
            <pc:sldMk cId="2863987725" sldId="275"/>
            <ac:grpSpMk id="14" creationId="{79AF1DE2-A125-3AD0-65EE-40B4189B310D}"/>
          </ac:grpSpMkLst>
        </pc:grpChg>
        <pc:picChg chg="add mod">
          <ac:chgData name="Adléta Hanžlová" userId="03435509-8393-4202-8da8-dd4a51aa0899" providerId="ADAL" clId="{C77E8003-00C3-394F-B8EE-036901A779AA}" dt="2025-03-02T11:36:21.574" v="160" actId="962"/>
          <ac:picMkLst>
            <pc:docMk/>
            <pc:sldMk cId="2863987725" sldId="275"/>
            <ac:picMk id="5" creationId="{E869F231-8DBA-C892-B99F-E40915C4E5EA}"/>
          </ac:picMkLst>
        </pc:picChg>
        <pc:picChg chg="mod">
          <ac:chgData name="Adléta Hanžlová" userId="03435509-8393-4202-8da8-dd4a51aa0899" providerId="ADAL" clId="{C77E8003-00C3-394F-B8EE-036901A779AA}" dt="2025-03-02T11:40:17.907" v="201"/>
          <ac:picMkLst>
            <pc:docMk/>
            <pc:sldMk cId="2863987725" sldId="275"/>
            <ac:picMk id="9" creationId="{2AF80C57-B27F-E87B-5E8A-45FFF29EC266}"/>
          </ac:picMkLst>
        </pc:picChg>
        <pc:picChg chg="add mod modCrop">
          <ac:chgData name="Adléta Hanžlová" userId="03435509-8393-4202-8da8-dd4a51aa0899" providerId="ADAL" clId="{C77E8003-00C3-394F-B8EE-036901A779AA}" dt="2025-03-02T11:47:26.127" v="228" actId="732"/>
          <ac:picMkLst>
            <pc:docMk/>
            <pc:sldMk cId="2863987725" sldId="275"/>
            <ac:picMk id="11" creationId="{F41CF366-9006-6DCA-7820-3C6C79A34BE1}"/>
          </ac:picMkLst>
        </pc:picChg>
        <pc:picChg chg="add mod modCrop">
          <ac:chgData name="Adléta Hanžlová" userId="03435509-8393-4202-8da8-dd4a51aa0899" providerId="ADAL" clId="{C77E8003-00C3-394F-B8EE-036901A779AA}" dt="2025-03-02T11:46:29.577" v="221" actId="14100"/>
          <ac:picMkLst>
            <pc:docMk/>
            <pc:sldMk cId="2863987725" sldId="275"/>
            <ac:picMk id="12" creationId="{205C0138-424C-9839-DFB2-633F8A8FF96B}"/>
          </ac:picMkLst>
        </pc:picChg>
      </pc:sldChg>
      <pc:sldChg chg="addSp delSp modSp new mod">
        <pc:chgData name="Adléta Hanžlová" userId="03435509-8393-4202-8da8-dd4a51aa0899" providerId="ADAL" clId="{C77E8003-00C3-394F-B8EE-036901A779AA}" dt="2025-03-02T11:56:43.397" v="284" actId="1038"/>
        <pc:sldMkLst>
          <pc:docMk/>
          <pc:sldMk cId="17965995" sldId="276"/>
        </pc:sldMkLst>
        <pc:spChg chg="mod">
          <ac:chgData name="Adléta Hanžlová" userId="03435509-8393-4202-8da8-dd4a51aa0899" providerId="ADAL" clId="{C77E8003-00C3-394F-B8EE-036901A779AA}" dt="2025-03-02T11:48:13.439" v="258" actId="20577"/>
          <ac:spMkLst>
            <pc:docMk/>
            <pc:sldMk cId="17965995" sldId="276"/>
            <ac:spMk id="2" creationId="{2D814CAF-1174-A4E5-6062-EE81815B5CCE}"/>
          </ac:spMkLst>
        </pc:spChg>
        <pc:spChg chg="del">
          <ac:chgData name="Adléta Hanžlová" userId="03435509-8393-4202-8da8-dd4a51aa0899" providerId="ADAL" clId="{C77E8003-00C3-394F-B8EE-036901A779AA}" dt="2025-03-02T11:56:04.313" v="267"/>
          <ac:spMkLst>
            <pc:docMk/>
            <pc:sldMk cId="17965995" sldId="276"/>
            <ac:spMk id="3" creationId="{D4B8D430-9989-2284-2A2C-167427EE59AF}"/>
          </ac:spMkLst>
        </pc:spChg>
        <pc:spChg chg="add mod">
          <ac:chgData name="Adléta Hanžlová" userId="03435509-8393-4202-8da8-dd4a51aa0899" providerId="ADAL" clId="{C77E8003-00C3-394F-B8EE-036901A779AA}" dt="2025-03-02T11:55:37.845" v="266" actId="14100"/>
          <ac:spMkLst>
            <pc:docMk/>
            <pc:sldMk cId="17965995" sldId="276"/>
            <ac:spMk id="4" creationId="{BCA23604-70EB-1918-8251-5E4C27AF6B3B}"/>
          </ac:spMkLst>
        </pc:spChg>
        <pc:picChg chg="add mod">
          <ac:chgData name="Adléta Hanžlová" userId="03435509-8393-4202-8da8-dd4a51aa0899" providerId="ADAL" clId="{C77E8003-00C3-394F-B8EE-036901A779AA}" dt="2025-03-02T11:56:43.397" v="284" actId="1038"/>
          <ac:picMkLst>
            <pc:docMk/>
            <pc:sldMk cId="17965995" sldId="276"/>
            <ac:picMk id="6" creationId="{D1C4C6CE-3ECD-AF82-50A3-4D3125CB6A29}"/>
          </ac:picMkLst>
        </pc:picChg>
      </pc:sldChg>
      <pc:sldChg chg="addSp modSp new mod modNotesTx">
        <pc:chgData name="Adléta Hanžlová" userId="03435509-8393-4202-8da8-dd4a51aa0899" providerId="ADAL" clId="{C77E8003-00C3-394F-B8EE-036901A779AA}" dt="2025-03-02T12:20:07.795" v="484"/>
        <pc:sldMkLst>
          <pc:docMk/>
          <pc:sldMk cId="3726301879" sldId="277"/>
        </pc:sldMkLst>
        <pc:spChg chg="mod">
          <ac:chgData name="Adléta Hanžlová" userId="03435509-8393-4202-8da8-dd4a51aa0899" providerId="ADAL" clId="{C77E8003-00C3-394F-B8EE-036901A779AA}" dt="2025-03-02T12:18:34.530" v="471" actId="20577"/>
          <ac:spMkLst>
            <pc:docMk/>
            <pc:sldMk cId="3726301879" sldId="277"/>
            <ac:spMk id="2" creationId="{0F7F6C91-09E3-1899-049B-237D61555D8D}"/>
          </ac:spMkLst>
        </pc:spChg>
        <pc:spChg chg="mod">
          <ac:chgData name="Adléta Hanžlová" userId="03435509-8393-4202-8da8-dd4a51aa0899" providerId="ADAL" clId="{C77E8003-00C3-394F-B8EE-036901A779AA}" dt="2025-03-02T12:18:41.335" v="472"/>
          <ac:spMkLst>
            <pc:docMk/>
            <pc:sldMk cId="3726301879" sldId="277"/>
            <ac:spMk id="3" creationId="{E7B3B222-7CE3-D2C1-7D92-A7C8AB90288D}"/>
          </ac:spMkLst>
        </pc:spChg>
        <pc:spChg chg="add mod">
          <ac:chgData name="Adléta Hanžlová" userId="03435509-8393-4202-8da8-dd4a51aa0899" providerId="ADAL" clId="{C77E8003-00C3-394F-B8EE-036901A779AA}" dt="2025-03-02T12:19:51.083" v="483" actId="14100"/>
          <ac:spMkLst>
            <pc:docMk/>
            <pc:sldMk cId="3726301879" sldId="277"/>
            <ac:spMk id="6" creationId="{81B23988-0330-FF0A-CF1A-AAD776EDECA6}"/>
          </ac:spMkLst>
        </pc:spChg>
        <pc:picChg chg="add mod">
          <ac:chgData name="Adléta Hanžlová" userId="03435509-8393-4202-8da8-dd4a51aa0899" providerId="ADAL" clId="{C77E8003-00C3-394F-B8EE-036901A779AA}" dt="2025-03-02T12:19:11.588" v="480" actId="1076"/>
          <ac:picMkLst>
            <pc:docMk/>
            <pc:sldMk cId="3726301879" sldId="277"/>
            <ac:picMk id="5" creationId="{DC36D1D8-4886-1D15-1F6C-48BF3DD7E91E}"/>
          </ac:picMkLst>
        </pc:picChg>
      </pc:sldChg>
    </pc:docChg>
  </pc:docChgLst>
  <pc:docChgLst>
    <pc:chgData name="Hanžlová, Adléta" userId="03435509-8393-4202-8da8-dd4a51aa0899" providerId="ADAL" clId="{77E4B451-EADE-4928-B97B-4AB94EA40005}"/>
    <pc:docChg chg="undo redo custSel addSld delSld modSld sldOrd modMainMaster">
      <pc:chgData name="Hanžlová, Adléta" userId="03435509-8393-4202-8da8-dd4a51aa0899" providerId="ADAL" clId="{77E4B451-EADE-4928-B97B-4AB94EA40005}" dt="2025-02-25T14:48:39.178" v="1977" actId="20577"/>
      <pc:docMkLst>
        <pc:docMk/>
      </pc:docMkLst>
      <pc:sldChg chg="modSp new mod">
        <pc:chgData name="Hanžlová, Adléta" userId="03435509-8393-4202-8da8-dd4a51aa0899" providerId="ADAL" clId="{77E4B451-EADE-4928-B97B-4AB94EA40005}" dt="2025-02-20T11:48:11.558" v="90" actId="20577"/>
        <pc:sldMkLst>
          <pc:docMk/>
          <pc:sldMk cId="2034454677" sldId="256"/>
        </pc:sldMkLst>
        <pc:spChg chg="mod">
          <ac:chgData name="Hanžlová, Adléta" userId="03435509-8393-4202-8da8-dd4a51aa0899" providerId="ADAL" clId="{77E4B451-EADE-4928-B97B-4AB94EA40005}" dt="2025-02-20T11:47:52.046" v="52" actId="404"/>
          <ac:spMkLst>
            <pc:docMk/>
            <pc:sldMk cId="2034454677" sldId="256"/>
            <ac:spMk id="2" creationId="{2E77DB5B-53D1-23C3-FA1E-05B10C27D664}"/>
          </ac:spMkLst>
        </pc:spChg>
        <pc:spChg chg="mod">
          <ac:chgData name="Hanžlová, Adléta" userId="03435509-8393-4202-8da8-dd4a51aa0899" providerId="ADAL" clId="{77E4B451-EADE-4928-B97B-4AB94EA40005}" dt="2025-02-20T11:48:11.558" v="90" actId="20577"/>
          <ac:spMkLst>
            <pc:docMk/>
            <pc:sldMk cId="2034454677" sldId="256"/>
            <ac:spMk id="3" creationId="{F4BF82EB-2F18-893C-D985-D5C52CC8EB61}"/>
          </ac:spMkLst>
        </pc:spChg>
      </pc:sldChg>
      <pc:sldChg chg="modSp new mod modAnim">
        <pc:chgData name="Hanžlová, Adléta" userId="03435509-8393-4202-8da8-dd4a51aa0899" providerId="ADAL" clId="{77E4B451-EADE-4928-B97B-4AB94EA40005}" dt="2025-02-25T14:44:58.394" v="1881"/>
        <pc:sldMkLst>
          <pc:docMk/>
          <pc:sldMk cId="2778558647" sldId="257"/>
        </pc:sldMkLst>
        <pc:spChg chg="mod">
          <ac:chgData name="Hanžlová, Adléta" userId="03435509-8393-4202-8da8-dd4a51aa0899" providerId="ADAL" clId="{77E4B451-EADE-4928-B97B-4AB94EA40005}" dt="2025-02-20T11:48:53.353" v="120" actId="20577"/>
          <ac:spMkLst>
            <pc:docMk/>
            <pc:sldMk cId="2778558647" sldId="257"/>
            <ac:spMk id="2" creationId="{7725F941-6AB1-6787-BC79-2E4A2B0C245C}"/>
          </ac:spMkLst>
        </pc:spChg>
        <pc:spChg chg="mod">
          <ac:chgData name="Hanžlová, Adléta" userId="03435509-8393-4202-8da8-dd4a51aa0899" providerId="ADAL" clId="{77E4B451-EADE-4928-B97B-4AB94EA40005}" dt="2025-02-25T14:43:42.861" v="1864" actId="2710"/>
          <ac:spMkLst>
            <pc:docMk/>
            <pc:sldMk cId="2778558647" sldId="257"/>
            <ac:spMk id="3" creationId="{97B55165-C55C-5E4E-92AB-D8EE8624B2E5}"/>
          </ac:spMkLst>
        </pc:spChg>
      </pc:sldChg>
      <pc:sldChg chg="addSp delSp modSp new mod">
        <pc:chgData name="Hanžlová, Adléta" userId="03435509-8393-4202-8da8-dd4a51aa0899" providerId="ADAL" clId="{77E4B451-EADE-4928-B97B-4AB94EA40005}" dt="2025-02-25T14:11:59.003" v="989" actId="114"/>
        <pc:sldMkLst>
          <pc:docMk/>
          <pc:sldMk cId="2668052498" sldId="258"/>
        </pc:sldMkLst>
        <pc:spChg chg="mod">
          <ac:chgData name="Hanžlová, Adléta" userId="03435509-8393-4202-8da8-dd4a51aa0899" providerId="ADAL" clId="{77E4B451-EADE-4928-B97B-4AB94EA40005}" dt="2025-02-25T13:51:00.935" v="826" actId="20577"/>
          <ac:spMkLst>
            <pc:docMk/>
            <pc:sldMk cId="2668052498" sldId="258"/>
            <ac:spMk id="2" creationId="{EC276866-DF89-BFC6-16FE-C41A8732D462}"/>
          </ac:spMkLst>
        </pc:spChg>
        <pc:spChg chg="mod">
          <ac:chgData name="Hanžlová, Adléta" userId="03435509-8393-4202-8da8-dd4a51aa0899" providerId="ADAL" clId="{77E4B451-EADE-4928-B97B-4AB94EA40005}" dt="2025-02-25T14:11:59.003" v="989" actId="114"/>
          <ac:spMkLst>
            <pc:docMk/>
            <pc:sldMk cId="2668052498" sldId="258"/>
            <ac:spMk id="3" creationId="{FAB7248E-134C-AEFC-BB48-0AEFF6257947}"/>
          </ac:spMkLst>
        </pc:spChg>
      </pc:sldChg>
      <pc:sldChg chg="addSp delSp modSp new mod">
        <pc:chgData name="Hanžlová, Adléta" userId="03435509-8393-4202-8da8-dd4a51aa0899" providerId="ADAL" clId="{77E4B451-EADE-4928-B97B-4AB94EA40005}" dt="2025-02-25T14:15:52.832" v="1063" actId="478"/>
        <pc:sldMkLst>
          <pc:docMk/>
          <pc:sldMk cId="3246582538" sldId="259"/>
        </pc:sldMkLst>
        <pc:spChg chg="mod">
          <ac:chgData name="Hanžlová, Adléta" userId="03435509-8393-4202-8da8-dd4a51aa0899" providerId="ADAL" clId="{77E4B451-EADE-4928-B97B-4AB94EA40005}" dt="2025-02-20T11:58:49.991" v="369" actId="20577"/>
          <ac:spMkLst>
            <pc:docMk/>
            <pc:sldMk cId="3246582538" sldId="259"/>
            <ac:spMk id="2" creationId="{D25FF326-7EBA-5F56-660C-58916DCCF5ED}"/>
          </ac:spMkLst>
        </pc:spChg>
        <pc:spChg chg="mod">
          <ac:chgData name="Hanžlová, Adléta" userId="03435509-8393-4202-8da8-dd4a51aa0899" providerId="ADAL" clId="{77E4B451-EADE-4928-B97B-4AB94EA40005}" dt="2025-02-20T12:03:57.456" v="495" actId="122"/>
          <ac:spMkLst>
            <pc:docMk/>
            <pc:sldMk cId="3246582538" sldId="259"/>
            <ac:spMk id="3" creationId="{96C6FB66-A40F-183A-8BEC-0BFA8D89756A}"/>
          </ac:spMkLst>
        </pc:spChg>
        <pc:spChg chg="add mod">
          <ac:chgData name="Hanžlová, Adléta" userId="03435509-8393-4202-8da8-dd4a51aa0899" providerId="ADAL" clId="{77E4B451-EADE-4928-B97B-4AB94EA40005}" dt="2025-02-25T13:50:09.348" v="812" actId="1076"/>
          <ac:spMkLst>
            <pc:docMk/>
            <pc:sldMk cId="3246582538" sldId="259"/>
            <ac:spMk id="4" creationId="{92D86A85-CE82-9AC7-49D1-4E0B0216BCCA}"/>
          </ac:spMkLst>
        </pc:spChg>
      </pc:sldChg>
      <pc:sldChg chg="addSp delSp modSp new mod ord modAnim">
        <pc:chgData name="Hanžlová, Adléta" userId="03435509-8393-4202-8da8-dd4a51aa0899" providerId="ADAL" clId="{77E4B451-EADE-4928-B97B-4AB94EA40005}" dt="2025-02-25T13:58:58.555" v="838"/>
        <pc:sldMkLst>
          <pc:docMk/>
          <pc:sldMk cId="1798753017" sldId="260"/>
        </pc:sldMkLst>
        <pc:spChg chg="mod">
          <ac:chgData name="Hanžlová, Adléta" userId="03435509-8393-4202-8da8-dd4a51aa0899" providerId="ADAL" clId="{77E4B451-EADE-4928-B97B-4AB94EA40005}" dt="2025-02-20T11:58:44.615" v="356" actId="20577"/>
          <ac:spMkLst>
            <pc:docMk/>
            <pc:sldMk cId="1798753017" sldId="260"/>
            <ac:spMk id="2" creationId="{F4D55C11-FFB0-AFD5-5DF0-BD53B3C63228}"/>
          </ac:spMkLst>
        </pc:spChg>
        <pc:spChg chg="add mod">
          <ac:chgData name="Hanžlová, Adléta" userId="03435509-8393-4202-8da8-dd4a51aa0899" providerId="ADAL" clId="{77E4B451-EADE-4928-B97B-4AB94EA40005}" dt="2025-02-25T13:49:53.220" v="810" actId="1076"/>
          <ac:spMkLst>
            <pc:docMk/>
            <pc:sldMk cId="1798753017" sldId="260"/>
            <ac:spMk id="6" creationId="{5DC6BABB-DC80-0087-4C14-7452D96D7C89}"/>
          </ac:spMkLst>
        </pc:spChg>
        <pc:spChg chg="add mod">
          <ac:chgData name="Hanžlová, Adléta" userId="03435509-8393-4202-8da8-dd4a51aa0899" providerId="ADAL" clId="{77E4B451-EADE-4928-B97B-4AB94EA40005}" dt="2025-02-25T13:58:33.947" v="834" actId="14861"/>
          <ac:spMkLst>
            <pc:docMk/>
            <pc:sldMk cId="1798753017" sldId="260"/>
            <ac:spMk id="7" creationId="{9CB7952E-266E-08D4-1844-6AEE9CA8579D}"/>
          </ac:spMkLst>
        </pc:spChg>
        <pc:spChg chg="add mod">
          <ac:chgData name="Hanžlová, Adléta" userId="03435509-8393-4202-8da8-dd4a51aa0899" providerId="ADAL" clId="{77E4B451-EADE-4928-B97B-4AB94EA40005}" dt="2025-02-25T13:58:48.106" v="836" actId="1076"/>
          <ac:spMkLst>
            <pc:docMk/>
            <pc:sldMk cId="1798753017" sldId="260"/>
            <ac:spMk id="8" creationId="{47D610CA-8AB2-359A-CF7E-DE998EF84E8B}"/>
          </ac:spMkLst>
        </pc:spChg>
        <pc:picChg chg="add mod">
          <ac:chgData name="Hanžlová, Adléta" userId="03435509-8393-4202-8da8-dd4a51aa0899" providerId="ADAL" clId="{77E4B451-EADE-4928-B97B-4AB94EA40005}" dt="2025-02-25T13:44:51.544" v="737" actId="962"/>
          <ac:picMkLst>
            <pc:docMk/>
            <pc:sldMk cId="1798753017" sldId="260"/>
            <ac:picMk id="5" creationId="{4FC7905A-DD79-4250-68A6-EB085EE2F46E}"/>
          </ac:picMkLst>
        </pc:picChg>
      </pc:sldChg>
      <pc:sldChg chg="addSp modSp new mod modAnim modNotesTx">
        <pc:chgData name="Hanžlová, Adléta" userId="03435509-8393-4202-8da8-dd4a51aa0899" providerId="ADAL" clId="{77E4B451-EADE-4928-B97B-4AB94EA40005}" dt="2025-02-25T14:27:13.164" v="1435" actId="20577"/>
        <pc:sldMkLst>
          <pc:docMk/>
          <pc:sldMk cId="4191136178" sldId="261"/>
        </pc:sldMkLst>
        <pc:spChg chg="mod">
          <ac:chgData name="Hanžlová, Adléta" userId="03435509-8393-4202-8da8-dd4a51aa0899" providerId="ADAL" clId="{77E4B451-EADE-4928-B97B-4AB94EA40005}" dt="2025-02-20T11:59:30.037" v="385" actId="20577"/>
          <ac:spMkLst>
            <pc:docMk/>
            <pc:sldMk cId="4191136178" sldId="261"/>
            <ac:spMk id="2" creationId="{B0909A04-CEFF-3456-DD6D-97CC926076AC}"/>
          </ac:spMkLst>
        </pc:spChg>
        <pc:spChg chg="mod">
          <ac:chgData name="Hanžlová, Adléta" userId="03435509-8393-4202-8da8-dd4a51aa0899" providerId="ADAL" clId="{77E4B451-EADE-4928-B97B-4AB94EA40005}" dt="2025-02-25T14:23:43.666" v="1390" actId="20577"/>
          <ac:spMkLst>
            <pc:docMk/>
            <pc:sldMk cId="4191136178" sldId="261"/>
            <ac:spMk id="3" creationId="{02FCFD15-B832-F6C4-5A0F-501A7BD54BBC}"/>
          </ac:spMkLst>
        </pc:spChg>
      </pc:sldChg>
      <pc:sldChg chg="modSp new mod modNotesTx">
        <pc:chgData name="Hanžlová, Adléta" userId="03435509-8393-4202-8da8-dd4a51aa0899" providerId="ADAL" clId="{77E4B451-EADE-4928-B97B-4AB94EA40005}" dt="2025-02-25T14:27:35.821" v="1449" actId="20577"/>
        <pc:sldMkLst>
          <pc:docMk/>
          <pc:sldMk cId="1786622183" sldId="262"/>
        </pc:sldMkLst>
        <pc:spChg chg="mod">
          <ac:chgData name="Hanžlová, Adléta" userId="03435509-8393-4202-8da8-dd4a51aa0899" providerId="ADAL" clId="{77E4B451-EADE-4928-B97B-4AB94EA40005}" dt="2025-02-20T12:00:00.130" v="402" actId="20577"/>
          <ac:spMkLst>
            <pc:docMk/>
            <pc:sldMk cId="1786622183" sldId="262"/>
            <ac:spMk id="2" creationId="{501B3158-F616-EB41-ADEF-43E3470E1D9A}"/>
          </ac:spMkLst>
        </pc:spChg>
        <pc:spChg chg="mod">
          <ac:chgData name="Hanžlová, Adléta" userId="03435509-8393-4202-8da8-dd4a51aa0899" providerId="ADAL" clId="{77E4B451-EADE-4928-B97B-4AB94EA40005}" dt="2025-02-25T14:23:00.660" v="1308" actId="20577"/>
          <ac:spMkLst>
            <pc:docMk/>
            <pc:sldMk cId="1786622183" sldId="262"/>
            <ac:spMk id="3" creationId="{FEB5BCC6-AC02-D1E1-F385-64F8039D4115}"/>
          </ac:spMkLst>
        </pc:spChg>
      </pc:sldChg>
      <pc:sldChg chg="addSp delSp modSp new mod ord">
        <pc:chgData name="Hanžlová, Adléta" userId="03435509-8393-4202-8da8-dd4a51aa0899" providerId="ADAL" clId="{77E4B451-EADE-4928-B97B-4AB94EA40005}" dt="2025-02-25T14:39:04.688" v="1835"/>
        <pc:sldMkLst>
          <pc:docMk/>
          <pc:sldMk cId="3171646960" sldId="263"/>
        </pc:sldMkLst>
        <pc:spChg chg="mod">
          <ac:chgData name="Hanžlová, Adléta" userId="03435509-8393-4202-8da8-dd4a51aa0899" providerId="ADAL" clId="{77E4B451-EADE-4928-B97B-4AB94EA40005}" dt="2025-02-20T12:01:16.596" v="415" actId="20577"/>
          <ac:spMkLst>
            <pc:docMk/>
            <pc:sldMk cId="3171646960" sldId="263"/>
            <ac:spMk id="2" creationId="{834A1B70-C68A-D374-71B2-FCE5975753DF}"/>
          </ac:spMkLst>
        </pc:spChg>
        <pc:spChg chg="mod">
          <ac:chgData name="Hanžlová, Adléta" userId="03435509-8393-4202-8da8-dd4a51aa0899" providerId="ADAL" clId="{77E4B451-EADE-4928-B97B-4AB94EA40005}" dt="2025-02-20T12:03:49.679" v="494" actId="122"/>
          <ac:spMkLst>
            <pc:docMk/>
            <pc:sldMk cId="3171646960" sldId="263"/>
            <ac:spMk id="3" creationId="{348F26F1-3CD7-8E4D-727C-02B3BF2A6B71}"/>
          </ac:spMkLst>
        </pc:spChg>
        <pc:spChg chg="add mod">
          <ac:chgData name="Hanžlová, Adléta" userId="03435509-8393-4202-8da8-dd4a51aa0899" providerId="ADAL" clId="{77E4B451-EADE-4928-B97B-4AB94EA40005}" dt="2025-02-25T13:51:17.970" v="827"/>
          <ac:spMkLst>
            <pc:docMk/>
            <pc:sldMk cId="3171646960" sldId="263"/>
            <ac:spMk id="4" creationId="{13B9D40E-3A6C-3A8E-9A9B-FD7A08B20E9E}"/>
          </ac:spMkLst>
        </pc:spChg>
        <pc:picChg chg="add mod ord">
          <ac:chgData name="Hanžlová, Adléta" userId="03435509-8393-4202-8da8-dd4a51aa0899" providerId="ADAL" clId="{77E4B451-EADE-4928-B97B-4AB94EA40005}" dt="2025-02-25T14:16:16.009" v="1072" actId="171"/>
          <ac:picMkLst>
            <pc:docMk/>
            <pc:sldMk cId="3171646960" sldId="263"/>
            <ac:picMk id="6" creationId="{6ADB67DE-F210-6A77-578B-512C9CF1CFCD}"/>
          </ac:picMkLst>
        </pc:picChg>
        <pc:picChg chg="add mod ord">
          <ac:chgData name="Hanžlová, Adléta" userId="03435509-8393-4202-8da8-dd4a51aa0899" providerId="ADAL" clId="{77E4B451-EADE-4928-B97B-4AB94EA40005}" dt="2025-02-25T14:16:34.180" v="1083" actId="171"/>
          <ac:picMkLst>
            <pc:docMk/>
            <pc:sldMk cId="3171646960" sldId="263"/>
            <ac:picMk id="8" creationId="{A147879E-504A-A67E-6928-B1827FAB0F60}"/>
          </ac:picMkLst>
        </pc:picChg>
      </pc:sldChg>
      <pc:sldChg chg="modSp new del mod">
        <pc:chgData name="Hanžlová, Adléta" userId="03435509-8393-4202-8da8-dd4a51aa0899" providerId="ADAL" clId="{77E4B451-EADE-4928-B97B-4AB94EA40005}" dt="2025-02-20T12:02:40.296" v="453" actId="680"/>
        <pc:sldMkLst>
          <pc:docMk/>
          <pc:sldMk cId="444007008" sldId="264"/>
        </pc:sldMkLst>
      </pc:sldChg>
      <pc:sldChg chg="addSp modSp">
        <pc:chgData name="Hanžlová, Adléta" userId="03435509-8393-4202-8da8-dd4a51aa0899" providerId="ADAL" clId="{77E4B451-EADE-4928-B97B-4AB94EA40005}" dt="2025-02-25T13:51:29.197" v="829"/>
        <pc:sldMkLst>
          <pc:docMk/>
          <pc:sldMk cId="754933418" sldId="264"/>
        </pc:sldMkLst>
        <pc:spChg chg="add mod">
          <ac:chgData name="Hanžlová, Adléta" userId="03435509-8393-4202-8da8-dd4a51aa0899" providerId="ADAL" clId="{77E4B451-EADE-4928-B97B-4AB94EA40005}" dt="2025-02-25T13:51:29.197" v="829"/>
          <ac:spMkLst>
            <pc:docMk/>
            <pc:sldMk cId="754933418" sldId="264"/>
            <ac:spMk id="3" creationId="{E2EB0390-ED6E-51D7-A94C-B2C100914F52}"/>
          </ac:spMkLst>
        </pc:spChg>
      </pc:sldChg>
      <pc:sldChg chg="modSp new del mod">
        <pc:chgData name="Hanžlová, Adléta" userId="03435509-8393-4202-8da8-dd4a51aa0899" providerId="ADAL" clId="{77E4B451-EADE-4928-B97B-4AB94EA40005}" dt="2025-02-20T12:02:38.611" v="451" actId="680"/>
        <pc:sldMkLst>
          <pc:docMk/>
          <pc:sldMk cId="497030861" sldId="265"/>
        </pc:sldMkLst>
      </pc:sldChg>
      <pc:sldChg chg="addSp delSp modSp mod">
        <pc:chgData name="Hanžlová, Adléta" userId="03435509-8393-4202-8da8-dd4a51aa0899" providerId="ADAL" clId="{77E4B451-EADE-4928-B97B-4AB94EA40005}" dt="2025-02-25T14:17:48.962" v="1115" actId="1035"/>
        <pc:sldMkLst>
          <pc:docMk/>
          <pc:sldMk cId="1369772183" sldId="265"/>
        </pc:sldMkLst>
        <pc:spChg chg="add mod">
          <ac:chgData name="Hanžlová, Adléta" userId="03435509-8393-4202-8da8-dd4a51aa0899" providerId="ADAL" clId="{77E4B451-EADE-4928-B97B-4AB94EA40005}" dt="2025-02-25T13:51:20.842" v="828"/>
          <ac:spMkLst>
            <pc:docMk/>
            <pc:sldMk cId="1369772183" sldId="265"/>
            <ac:spMk id="4" creationId="{8587C935-BBAE-EB58-B733-8DEEEF107776}"/>
          </ac:spMkLst>
        </pc:spChg>
        <pc:picChg chg="add mod ord">
          <ac:chgData name="Hanžlová, Adléta" userId="03435509-8393-4202-8da8-dd4a51aa0899" providerId="ADAL" clId="{77E4B451-EADE-4928-B97B-4AB94EA40005}" dt="2025-02-25T14:16:57.633" v="1093" actId="171"/>
          <ac:picMkLst>
            <pc:docMk/>
            <pc:sldMk cId="1369772183" sldId="265"/>
            <ac:picMk id="7" creationId="{3FBA3159-5085-9D3E-DF76-77EDAD58D03F}"/>
          </ac:picMkLst>
        </pc:picChg>
        <pc:picChg chg="add mod ord">
          <ac:chgData name="Hanžlová, Adléta" userId="03435509-8393-4202-8da8-dd4a51aa0899" providerId="ADAL" clId="{77E4B451-EADE-4928-B97B-4AB94EA40005}" dt="2025-02-25T14:17:48.962" v="1115" actId="1035"/>
          <ac:picMkLst>
            <pc:docMk/>
            <pc:sldMk cId="1369772183" sldId="265"/>
            <ac:picMk id="10" creationId="{BD2EEB6D-74CC-1583-CCD9-BA6BBACB2285}"/>
          </ac:picMkLst>
        </pc:picChg>
      </pc:sldChg>
      <pc:sldChg chg="modSp new del mod">
        <pc:chgData name="Hanžlová, Adléta" userId="03435509-8393-4202-8da8-dd4a51aa0899" providerId="ADAL" clId="{77E4B451-EADE-4928-B97B-4AB94EA40005}" dt="2025-02-20T12:02:37.153" v="449" actId="680"/>
        <pc:sldMkLst>
          <pc:docMk/>
          <pc:sldMk cId="692157632" sldId="266"/>
        </pc:sldMkLst>
      </pc:sldChg>
      <pc:sldChg chg="modSp new mod">
        <pc:chgData name="Hanžlová, Adléta" userId="03435509-8393-4202-8da8-dd4a51aa0899" providerId="ADAL" clId="{77E4B451-EADE-4928-B97B-4AB94EA40005}" dt="2025-02-25T14:13:45.005" v="1017"/>
        <pc:sldMkLst>
          <pc:docMk/>
          <pc:sldMk cId="1610450774" sldId="266"/>
        </pc:sldMkLst>
        <pc:spChg chg="mod">
          <ac:chgData name="Hanžlová, Adléta" userId="03435509-8393-4202-8da8-dd4a51aa0899" providerId="ADAL" clId="{77E4B451-EADE-4928-B97B-4AB94EA40005}" dt="2025-02-25T14:01:35.261" v="873" actId="20577"/>
          <ac:spMkLst>
            <pc:docMk/>
            <pc:sldMk cId="1610450774" sldId="266"/>
            <ac:spMk id="2" creationId="{4B10EB5D-6667-2ADF-CD8D-F8EE7837DB60}"/>
          </ac:spMkLst>
        </pc:spChg>
        <pc:spChg chg="mod">
          <ac:chgData name="Hanžlová, Adléta" userId="03435509-8393-4202-8da8-dd4a51aa0899" providerId="ADAL" clId="{77E4B451-EADE-4928-B97B-4AB94EA40005}" dt="2025-02-25T14:13:45.005" v="1017"/>
          <ac:spMkLst>
            <pc:docMk/>
            <pc:sldMk cId="1610450774" sldId="266"/>
            <ac:spMk id="3" creationId="{14F30277-4199-DDF7-D5E0-E4D93701DA6D}"/>
          </ac:spMkLst>
        </pc:spChg>
      </pc:sldChg>
      <pc:sldChg chg="addSp modSp new mod">
        <pc:chgData name="Hanžlová, Adléta" userId="03435509-8393-4202-8da8-dd4a51aa0899" providerId="ADAL" clId="{77E4B451-EADE-4928-B97B-4AB94EA40005}" dt="2025-02-25T14:35:06.934" v="1706"/>
        <pc:sldMkLst>
          <pc:docMk/>
          <pc:sldMk cId="2543775457" sldId="267"/>
        </pc:sldMkLst>
        <pc:spChg chg="mod">
          <ac:chgData name="Hanžlová, Adléta" userId="03435509-8393-4202-8da8-dd4a51aa0899" providerId="ADAL" clId="{77E4B451-EADE-4928-B97B-4AB94EA40005}" dt="2025-02-25T14:03:34.580" v="902" actId="20577"/>
          <ac:spMkLst>
            <pc:docMk/>
            <pc:sldMk cId="2543775457" sldId="267"/>
            <ac:spMk id="2" creationId="{C49E7262-7495-8242-3C2B-D7E925CE10A9}"/>
          </ac:spMkLst>
        </pc:spChg>
        <pc:spChg chg="mod">
          <ac:chgData name="Hanžlová, Adléta" userId="03435509-8393-4202-8da8-dd4a51aa0899" providerId="ADAL" clId="{77E4B451-EADE-4928-B97B-4AB94EA40005}" dt="2025-02-25T14:35:06.934" v="1706"/>
          <ac:spMkLst>
            <pc:docMk/>
            <pc:sldMk cId="2543775457" sldId="267"/>
            <ac:spMk id="3" creationId="{1534F327-E962-5D63-F60D-5609660E9BB0}"/>
          </ac:spMkLst>
        </pc:spChg>
        <pc:picChg chg="add mod">
          <ac:chgData name="Hanžlová, Adléta" userId="03435509-8393-4202-8da8-dd4a51aa0899" providerId="ADAL" clId="{77E4B451-EADE-4928-B97B-4AB94EA40005}" dt="2025-02-25T14:04:29.911" v="920" actId="1076"/>
          <ac:picMkLst>
            <pc:docMk/>
            <pc:sldMk cId="2543775457" sldId="267"/>
            <ac:picMk id="4" creationId="{62D8EDB8-485B-83FE-5A2F-F3FAF3046598}"/>
          </ac:picMkLst>
        </pc:picChg>
        <pc:picChg chg="add mod">
          <ac:chgData name="Hanžlová, Adléta" userId="03435509-8393-4202-8da8-dd4a51aa0899" providerId="ADAL" clId="{77E4B451-EADE-4928-B97B-4AB94EA40005}" dt="2025-02-25T14:05:21.250" v="923" actId="1076"/>
          <ac:picMkLst>
            <pc:docMk/>
            <pc:sldMk cId="2543775457" sldId="267"/>
            <ac:picMk id="1026" creationId="{806F3C4C-6CFF-5AD7-FA85-20C2F8E2955C}"/>
          </ac:picMkLst>
        </pc:picChg>
      </pc:sldChg>
      <pc:sldChg chg="modSp new mod">
        <pc:chgData name="Hanžlová, Adléta" userId="03435509-8393-4202-8da8-dd4a51aa0899" providerId="ADAL" clId="{77E4B451-EADE-4928-B97B-4AB94EA40005}" dt="2025-02-25T14:14:41.273" v="1052"/>
        <pc:sldMkLst>
          <pc:docMk/>
          <pc:sldMk cId="4006365957" sldId="268"/>
        </pc:sldMkLst>
      </pc:sldChg>
      <pc:sldChg chg="modSp new mod modAnim">
        <pc:chgData name="Hanžlová, Adléta" userId="03435509-8393-4202-8da8-dd4a51aa0899" providerId="ADAL" clId="{77E4B451-EADE-4928-B97B-4AB94EA40005}" dt="2025-02-25T14:44:35.946" v="1877"/>
        <pc:sldMkLst>
          <pc:docMk/>
          <pc:sldMk cId="56630225" sldId="269"/>
        </pc:sldMkLst>
        <pc:spChg chg="mod">
          <ac:chgData name="Hanžlová, Adléta" userId="03435509-8393-4202-8da8-dd4a51aa0899" providerId="ADAL" clId="{77E4B451-EADE-4928-B97B-4AB94EA40005}" dt="2025-02-25T14:30:00.336" v="1565" actId="12"/>
          <ac:spMkLst>
            <pc:docMk/>
            <pc:sldMk cId="56630225" sldId="269"/>
            <ac:spMk id="3" creationId="{3A1BBE80-398B-C53D-A8A9-F1B9717AEE24}"/>
          </ac:spMkLst>
        </pc:spChg>
      </pc:sldChg>
      <pc:sldChg chg="modSp new del mod">
        <pc:chgData name="Hanžlová, Adléta" userId="03435509-8393-4202-8da8-dd4a51aa0899" providerId="ADAL" clId="{77E4B451-EADE-4928-B97B-4AB94EA40005}" dt="2025-02-25T14:20:33.792" v="1254" actId="47"/>
        <pc:sldMkLst>
          <pc:docMk/>
          <pc:sldMk cId="2983136142" sldId="269"/>
        </pc:sldMkLst>
      </pc:sldChg>
      <pc:sldChg chg="modSp new mod">
        <pc:chgData name="Hanžlová, Adléta" userId="03435509-8393-4202-8da8-dd4a51aa0899" providerId="ADAL" clId="{77E4B451-EADE-4928-B97B-4AB94EA40005}" dt="2025-02-25T14:34:34.216" v="1703" actId="2710"/>
        <pc:sldMkLst>
          <pc:docMk/>
          <pc:sldMk cId="1175020353" sldId="270"/>
        </pc:sldMkLst>
        <pc:spChg chg="mod">
          <ac:chgData name="Hanžlová, Adléta" userId="03435509-8393-4202-8da8-dd4a51aa0899" providerId="ADAL" clId="{77E4B451-EADE-4928-B97B-4AB94EA40005}" dt="2025-02-25T14:32:39.416" v="1585" actId="20577"/>
          <ac:spMkLst>
            <pc:docMk/>
            <pc:sldMk cId="1175020353" sldId="270"/>
            <ac:spMk id="2" creationId="{AC61B433-1ED7-8441-8C59-25129CC7CCBE}"/>
          </ac:spMkLst>
        </pc:spChg>
        <pc:spChg chg="mod">
          <ac:chgData name="Hanžlová, Adléta" userId="03435509-8393-4202-8da8-dd4a51aa0899" providerId="ADAL" clId="{77E4B451-EADE-4928-B97B-4AB94EA40005}" dt="2025-02-25T14:34:34.216" v="1703" actId="2710"/>
          <ac:spMkLst>
            <pc:docMk/>
            <pc:sldMk cId="1175020353" sldId="270"/>
            <ac:spMk id="3" creationId="{4D8B9991-90DE-26FB-E73F-0D2E18FEA741}"/>
          </ac:spMkLst>
        </pc:spChg>
      </pc:sldChg>
      <pc:sldChg chg="addSp delSp modSp new mod ord">
        <pc:chgData name="Hanžlová, Adléta" userId="03435509-8393-4202-8da8-dd4a51aa0899" providerId="ADAL" clId="{77E4B451-EADE-4928-B97B-4AB94EA40005}" dt="2025-02-25T14:48:39.178" v="1977" actId="20577"/>
        <pc:sldMkLst>
          <pc:docMk/>
          <pc:sldMk cId="3323853609" sldId="271"/>
        </pc:sldMkLst>
        <pc:spChg chg="mod">
          <ac:chgData name="Hanžlová, Adléta" userId="03435509-8393-4202-8da8-dd4a51aa0899" providerId="ADAL" clId="{77E4B451-EADE-4928-B97B-4AB94EA40005}" dt="2025-02-25T14:48:39.178" v="1977" actId="20577"/>
          <ac:spMkLst>
            <pc:docMk/>
            <pc:sldMk cId="3323853609" sldId="271"/>
            <ac:spMk id="3" creationId="{0D826D2D-B5EF-213C-C8AC-66944CF7491B}"/>
          </ac:spMkLst>
        </pc:spChg>
      </pc:sldChg>
      <pc:sldChg chg="addSp modSp new mod">
        <pc:chgData name="Hanžlová, Adléta" userId="03435509-8393-4202-8da8-dd4a51aa0899" providerId="ADAL" clId="{77E4B451-EADE-4928-B97B-4AB94EA40005}" dt="2025-02-25T14:40:59.025" v="1862"/>
        <pc:sldMkLst>
          <pc:docMk/>
          <pc:sldMk cId="1768038195" sldId="272"/>
        </pc:sldMkLst>
        <pc:spChg chg="mod">
          <ac:chgData name="Hanžlová, Adléta" userId="03435509-8393-4202-8da8-dd4a51aa0899" providerId="ADAL" clId="{77E4B451-EADE-4928-B97B-4AB94EA40005}" dt="2025-02-25T14:39:23.322" v="1848" actId="20577"/>
          <ac:spMkLst>
            <pc:docMk/>
            <pc:sldMk cId="1768038195" sldId="272"/>
            <ac:spMk id="2" creationId="{882F7E8C-1474-B3BF-C78B-EBD147B56357}"/>
          </ac:spMkLst>
        </pc:spChg>
        <pc:spChg chg="add mod">
          <ac:chgData name="Hanžlová, Adléta" userId="03435509-8393-4202-8da8-dd4a51aa0899" providerId="ADAL" clId="{77E4B451-EADE-4928-B97B-4AB94EA40005}" dt="2025-02-25T14:40:59.025" v="1862"/>
          <ac:spMkLst>
            <pc:docMk/>
            <pc:sldMk cId="1768038195" sldId="272"/>
            <ac:spMk id="4" creationId="{DF719D0B-4CB6-28CB-40E9-AA2AE2AD48E7}"/>
          </ac:spMkLst>
        </pc:spChg>
        <pc:picChg chg="add mod">
          <ac:chgData name="Hanžlová, Adléta" userId="03435509-8393-4202-8da8-dd4a51aa0899" providerId="ADAL" clId="{77E4B451-EADE-4928-B97B-4AB94EA40005}" dt="2025-02-25T14:40:42.353" v="1861" actId="1076"/>
          <ac:picMkLst>
            <pc:docMk/>
            <pc:sldMk cId="1768038195" sldId="272"/>
            <ac:picMk id="5" creationId="{AE6AFB96-6F2A-9F84-CC61-85C9C6C02E7D}"/>
          </ac:picMkLst>
        </pc:picChg>
      </pc:sldChg>
      <pc:sldMasterChg chg="modSp modSldLayout">
        <pc:chgData name="Hanžlová, Adléta" userId="03435509-8393-4202-8da8-dd4a51aa0899" providerId="ADAL" clId="{77E4B451-EADE-4928-B97B-4AB94EA40005}" dt="2025-02-20T11:55:58.259" v="171" actId="12"/>
        <pc:sldMasterMkLst>
          <pc:docMk/>
          <pc:sldMasterMk cId="3011152497" sldId="2147483660"/>
        </pc:sldMasterMkLst>
        <pc:spChg chg="mod">
          <ac:chgData name="Hanžlová, Adléta" userId="03435509-8393-4202-8da8-dd4a51aa0899" providerId="ADAL" clId="{77E4B451-EADE-4928-B97B-4AB94EA40005}" dt="2025-02-20T11:55:58.259" v="171" actId="12"/>
          <ac:spMkLst>
            <pc:docMk/>
            <pc:sldMasterMk cId="3011152497" sldId="2147483660"/>
            <ac:spMk id="3" creationId="{00000000-0000-0000-0000-000000000000}"/>
          </ac:spMkLst>
        </pc:spChg>
        <pc:sldLayoutChg chg="modSp">
          <pc:chgData name="Hanžlová, Adléta" userId="03435509-8393-4202-8da8-dd4a51aa0899" providerId="ADAL" clId="{77E4B451-EADE-4928-B97B-4AB94EA40005}" dt="2025-02-20T11:53:02.395" v="158" actId="403"/>
          <pc:sldLayoutMkLst>
            <pc:docMk/>
            <pc:sldMasterMk cId="3011152497" sldId="2147483660"/>
            <pc:sldLayoutMk cId="386351518" sldId="2147483662"/>
          </pc:sldLayoutMkLst>
          <pc:spChg chg="mod">
            <ac:chgData name="Hanžlová, Adléta" userId="03435509-8393-4202-8da8-dd4a51aa0899" providerId="ADAL" clId="{77E4B451-EADE-4928-B97B-4AB94EA40005}" dt="2025-02-20T11:53:02.395" v="158" actId="403"/>
            <ac:spMkLst>
              <pc:docMk/>
              <pc:sldMasterMk cId="3011152497" sldId="2147483660"/>
              <pc:sldLayoutMk cId="386351518" sldId="2147483662"/>
              <ac:spMk id="3" creationId="{00000000-0000-0000-0000-000000000000}"/>
            </ac:spMkLst>
          </pc:spChg>
        </pc:sldLayoutChg>
        <pc:sldLayoutChg chg="modSp">
          <pc:chgData name="Hanžlová, Adléta" userId="03435509-8393-4202-8da8-dd4a51aa0899" providerId="ADAL" clId="{77E4B451-EADE-4928-B97B-4AB94EA40005}" dt="2025-02-20T11:53:25.428" v="164" actId="404"/>
          <pc:sldLayoutMkLst>
            <pc:docMk/>
            <pc:sldMasterMk cId="3011152497" sldId="2147483660"/>
            <pc:sldLayoutMk cId="2582610618" sldId="2147483664"/>
          </pc:sldLayoutMkLst>
          <pc:spChg chg="mod">
            <ac:chgData name="Hanžlová, Adléta" userId="03435509-8393-4202-8da8-dd4a51aa0899" providerId="ADAL" clId="{77E4B451-EADE-4928-B97B-4AB94EA40005}" dt="2025-02-20T11:53:14.319" v="160" actId="403"/>
            <ac:spMkLst>
              <pc:docMk/>
              <pc:sldMasterMk cId="3011152497" sldId="2147483660"/>
              <pc:sldLayoutMk cId="2582610618" sldId="2147483664"/>
              <ac:spMk id="3" creationId="{00000000-0000-0000-0000-000000000000}"/>
            </ac:spMkLst>
          </pc:spChg>
          <pc:spChg chg="mod">
            <ac:chgData name="Hanžlová, Adléta" userId="03435509-8393-4202-8da8-dd4a51aa0899" providerId="ADAL" clId="{77E4B451-EADE-4928-B97B-4AB94EA40005}" dt="2025-02-20T11:53:25.428" v="164" actId="404"/>
            <ac:spMkLst>
              <pc:docMk/>
              <pc:sldMasterMk cId="3011152497" sldId="2147483660"/>
              <pc:sldLayoutMk cId="2582610618" sldId="2147483664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35A14-2653-4114-8EEF-E0E06175411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F9C9C-2D8D-4794-B6E8-D1CFB1B36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43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Fonetika jako vědní disciplína</a:t>
            </a:r>
            <a:endParaRPr lang="en-GB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zkoumá proces řečové komunikace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artikulační – pohyby mluvidel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akustická – fyzikální vlastnosti řečového signálu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percepční – zpracováním řečových zvuků ve sluchovém ústrojí a mozku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fonologie – zvukové systémy jazyků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interdiciplinární věda, přesah do anatomie, fyziologie, fyziky, informatiky (řečových technologií), psychologie, lingvistiky, výuky jazyků, další (př. ForFon, fonetická spolupráce)</a:t>
            </a:r>
          </a:p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477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zdroj - kvaziperiodické kmitání hlasivek; netlumené hlasivky by produkovaly velmi silný zvuk - spektrum hlasivkového signálu má sklon 12 dB / oktávu</a:t>
            </a:r>
          </a:p>
          <a:p>
            <a:pPr marL="171450" indent="-171450">
              <a:buFontTx/>
              <a:buChar char="-"/>
            </a:pPr>
            <a:r>
              <a:rPr lang="en-GB"/>
              <a:t>filtr - filtr nadhrtanových dutin (vokálního traktu) , který některé frekvence přenáší lépe než jiné - vokální trakt nic nezesiluje! → všechny složky zdrojového signálu jsou tlumené</a:t>
            </a:r>
          </a:p>
          <a:p>
            <a:pPr marL="171450" indent="-171450">
              <a:buFontTx/>
              <a:buChar char="-"/>
            </a:pPr>
            <a:r>
              <a:rPr lang="en-GB"/>
              <a:t>radiační impedance - týká se vyzařování zvukové energie z retní štěrbiny - částečky vzduchu, které se chovají podobně jako píst, ovlivňují okolní vzduch - radiační faktor je v podstatě filtr, který vyšší frekvence zvyšuje o 6 dB na oktávu - rezonance výstupního spektra jsou superponovány na výsledný spektr. sklon 12 – 6 = 6 dB / okt. </a:t>
            </a:r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530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Komunikační proces (zjednodušeně)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nás dnes bude zajímat pohyb artikulačních orgánů a vlnění vzduchu → akustika</a:t>
            </a:r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95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Krátký úvod – jak vzniká řeč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 hlavní složky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respirační – plíce (výdechový proud)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fonační – hrtan (kmitání hlasivek) → znělé hlásky, barva hlasu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artikulační ústrojí – vokální trakt (hltan, ústní, nosní dutina)</a:t>
            </a:r>
          </a:p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07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výdechový proud z plic → fonační systém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primární funkce hrtanu = ochrana proti vniknutí cizích těles, fixace při fyzicky namáhavých činnostech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hrtan je složitý systém chrupavek, svalů a vaziva</a:t>
            </a:r>
          </a:p>
          <a:p>
            <a:pPr marL="1143000" lvl="2" indent="-22860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hrtanové svaly patří k nejrychlejším v lidském těle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5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demonstrace kmitání hlasivek – pokus se dvěma papírky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princip fonace – pískání balonkem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hlasivky jsou rozkmitány výdechovým proudem</a:t>
            </a:r>
          </a:p>
          <a:p>
            <a:pPr marL="1143000" lvl="2" indent="-22860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PRINCIP KMITÁNÍ HLASIVEK – myoelasticko-aerodynamická teorie</a:t>
            </a:r>
          </a:p>
          <a:p>
            <a:pPr marL="1143000" lvl="2" indent="-22860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není potřeba opakovaná svalová činnost, ta pohyb iniciuje, pak už ale pouze udržuje</a:t>
            </a:r>
          </a:p>
          <a:p>
            <a:pPr marL="1600200" lvl="3" indent="-22860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hrtanové svaly přitáhnou hlasivky k sobě, aby vytvořily překážku výdechovému proudu, POPIS VIZ DP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vzniklý zvuk pokračuje do artikulačního systému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pohyb artikulačních orgánů = změny tvaru nadhrtanových dutin = změny tvaru a objemu rezonančních prostor (překážky v cestě výdechového proudu) → charakteristické akustické vlastnosti hlásek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hlásky = samohlásky / souhlásky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21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Zvuková vlna</a:t>
            </a:r>
            <a:endParaRPr lang="en-GB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řeč – zvuk je rozkmitán pohybem hlasivek (to jsme si teď řekli)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vnímání – sluchové ústrojí, převedeno na nervový vzruch, pak do percepčních center mozku</a:t>
            </a:r>
          </a:p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313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kvaziperiodické kmitání hlasivek → základní frekvence vzniklého akustického signálu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F0 měříme v Hz (počet period za sekundu)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 [s]  = jeden kmit zvukové vlny (doba, po které jeden bod dospěje do stejné fáze)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periodický signál = tvar zvukové vlny se opakuje → periodický signál vnímáme jako tón, zatímco neperiodický (tvar vlny se neopakuje) jako šum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kvaziperiodický = cykly nejsou zcela totožné, mohou se lišit frekvencí a amplitudou, ale velmi podobné, takže signál pořád vnímáme jako periodický (tónový)</a:t>
            </a:r>
          </a:p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143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Fourierův teorém - každá reálnou periodickou vlnu lze složit z určitého množství sin a cos složek - dílčí složky lze získat jako koeficienty Fourierových řad, výsledkem je spektrum zvuku - periodická vlna - pravidelně se opakuje (sinusová / harmonická i složená) - u řeči hovoříme o kvaziperiodických vlnách (cykly nejsou zcela totožné, mírné změny f a A) - harmonický vztah - frekvence všech složek je násobkem frekvence složky s nejnižší frekvencí - nejnižší harmonická složka je základní frekvence, f0 (také F0, f0, F0) - ostatní harmonické složky se nazývají vyšší harmonické, číslované od druhé až po n-tou - základní frekvence je frekvence opakování celé složené vlny - skládání vln - sčítáme každý bod všech dílčích vln</a:t>
            </a:r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477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F9C9C-2D8D-4794-B6E8-D1CFB1B3617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93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5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71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81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5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86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61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3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76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10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01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43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8A1B541-7A54-49EE-AFD1-C675941851E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EFD035-7765-4020-8E12-977D790C634B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15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omasboril.cz/fourierseries3d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aIquq_4560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bbtomas.shinyapps.io/source-filt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fonetika.ff.cuni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7DB5B-53D1-23C3-FA1E-05B10C27D6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Samohlásky pod drobnohledem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BF82EB-2F18-893C-D985-D5C52CC8EB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Adléta Hanžlová, fonetický ústav ff uk</a:t>
            </a:r>
          </a:p>
        </p:txBody>
      </p:sp>
      <p:pic>
        <p:nvPicPr>
          <p:cNvPr id="5" name="Picture 4" descr="Orange text on a white background&#10;&#10;AI-generated content may be incorrect.">
            <a:extLst>
              <a:ext uri="{FF2B5EF4-FFF2-40B4-BE49-F238E27FC236}">
                <a16:creationId xmlns:a16="http://schemas.microsoft.com/office/drawing/2014/main" id="{DC02C0B6-FE4A-043F-C4AF-CD66A98C0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628444"/>
            <a:ext cx="3471806" cy="10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5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6C91-09E3-1899-049B-237D61555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Skládání vln – Fourierův teorém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3B222-7CE3-D2C1-7D92-A7C8AB90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https://tomasboril.cz/fourierseries3d/</a:t>
            </a:r>
            <a:endParaRPr lang="cs-CZ" dirty="0">
              <a:solidFill>
                <a:schemeClr val="accent2"/>
              </a:solidFill>
            </a:endParaRPr>
          </a:p>
          <a:p>
            <a:endParaRPr lang="en-CZ"/>
          </a:p>
        </p:txBody>
      </p:sp>
      <p:pic>
        <p:nvPicPr>
          <p:cNvPr id="5" name="Picture 4" descr="A set of different waves&#10;&#10;AI-generated content may be incorrect.">
            <a:extLst>
              <a:ext uri="{FF2B5EF4-FFF2-40B4-BE49-F238E27FC236}">
                <a16:creationId xmlns:a16="http://schemas.microsoft.com/office/drawing/2014/main" id="{DC36D1D8-4886-1D15-1F6C-48BF3DD7E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0" y="2808394"/>
            <a:ext cx="7327900" cy="3060700"/>
          </a:xfrm>
          <a:prstGeom prst="rect">
            <a:avLst/>
          </a:prstGeom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81B23988-0330-FF0A-CF1A-AAD776EDECA6}"/>
              </a:ext>
            </a:extLst>
          </p:cNvPr>
          <p:cNvSpPr txBox="1"/>
          <p:nvPr/>
        </p:nvSpPr>
        <p:spPr>
          <a:xfrm>
            <a:off x="5307724" y="6553683"/>
            <a:ext cx="6884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obrázku: https://fonetika.ff.cuni.cz/wp-content/uploads/sites/104/2016/06/1_zvuk.pdf</a:t>
            </a:r>
          </a:p>
        </p:txBody>
      </p:sp>
    </p:spTree>
    <p:extLst>
      <p:ext uri="{BB962C8B-B14F-4D97-AF65-F5344CB8AC3E}">
        <p14:creationId xmlns:p14="http://schemas.microsoft.com/office/powerpoint/2010/main" val="372630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A1B70-C68A-D374-71B2-FCE59757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Zvuková vlna – sinusová</a:t>
            </a:r>
          </a:p>
        </p:txBody>
      </p:sp>
      <p:pic>
        <p:nvPicPr>
          <p:cNvPr id="8" name="Obrázek 7" descr="Obsah obrázku text, snímek obrazovky, Obdélník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A147879E-504A-A67E-6928-B1827FAB0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91" y="2519691"/>
            <a:ext cx="4013632" cy="262184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8F26F1-3CD7-8E4D-727C-02B3BF2A6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323438"/>
            <a:ext cx="10058400" cy="545656"/>
          </a:xfrm>
        </p:spPr>
        <p:txBody>
          <a:bodyPr numCol="2">
            <a:normAutofit/>
          </a:bodyPr>
          <a:lstStyle/>
          <a:p>
            <a:pPr algn="ctr"/>
            <a:r>
              <a:rPr lang="cs-CZ"/>
              <a:t>oscilogram</a:t>
            </a:r>
          </a:p>
          <a:p>
            <a:pPr algn="ctr"/>
            <a:r>
              <a:rPr lang="cs-CZ"/>
              <a:t>spektrum</a:t>
            </a:r>
          </a:p>
        </p:txBody>
      </p:sp>
      <p:pic>
        <p:nvPicPr>
          <p:cNvPr id="6" name="Obrázek 5" descr="Obsah obrázku text, diagram, řada/pruh, Vykreslený graf&#10;&#10;Obsah vygenerovaný umělou inteligencí může být nesprávný.">
            <a:extLst>
              <a:ext uri="{FF2B5EF4-FFF2-40B4-BE49-F238E27FC236}">
                <a16:creationId xmlns:a16="http://schemas.microsoft.com/office/drawing/2014/main" id="{6ADB67DE-F210-6A77-578B-512C9CF1C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17" y="2519691"/>
            <a:ext cx="3922268" cy="26194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B9D40E-3A6C-3A8E-9A9B-FD7A08B20E9E}"/>
              </a:ext>
            </a:extLst>
          </p:cNvPr>
          <p:cNvSpPr txBox="1"/>
          <p:nvPr/>
        </p:nvSpPr>
        <p:spPr>
          <a:xfrm>
            <a:off x="1653617" y="6553683"/>
            <a:ext cx="10538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obrázků: Hanžlová (2024). </a:t>
            </a:r>
            <a:r>
              <a:rPr lang="cs-CZ" sz="1400" i="1" dirty="0">
                <a:solidFill>
                  <a:schemeClr val="bg1"/>
                </a:solidFill>
              </a:rPr>
              <a:t>Rozvoj hlasových dovedností v oblasti řečnictví, jevištní mluvy a zpěvu z hlediska fonetiky</a:t>
            </a:r>
            <a:r>
              <a:rPr lang="cs-CZ" sz="1400" dirty="0">
                <a:solidFill>
                  <a:schemeClr val="bg1"/>
                </a:solidFill>
              </a:rPr>
              <a:t>. Diplomová práce, UK.</a:t>
            </a:r>
          </a:p>
        </p:txBody>
      </p:sp>
    </p:spTree>
    <p:extLst>
      <p:ext uri="{BB962C8B-B14F-4D97-AF65-F5344CB8AC3E}">
        <p14:creationId xmlns:p14="http://schemas.microsoft.com/office/powerpoint/2010/main" val="3171646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0CDAF-130E-EC81-3D71-ED47E2ED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2CF47-972F-E399-EEEF-63B07783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Zvuková vlna – samohláska /e/</a:t>
            </a:r>
          </a:p>
        </p:txBody>
      </p:sp>
      <p:pic>
        <p:nvPicPr>
          <p:cNvPr id="10" name="Obrázek 9" descr="Obsah obrázku skica, černobílá&#10;&#10;Obsah vygenerovaný umělou inteligencí může být nesprávný.">
            <a:extLst>
              <a:ext uri="{FF2B5EF4-FFF2-40B4-BE49-F238E27FC236}">
                <a16:creationId xmlns:a16="http://schemas.microsoft.com/office/drawing/2014/main" id="{BD2EEB6D-74CC-1583-CCD9-BA6BBACB2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79" y="2560742"/>
            <a:ext cx="3862125" cy="254323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A1D59A-D6E9-00B2-8773-C49C6743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323438"/>
            <a:ext cx="10058400" cy="545656"/>
          </a:xfrm>
        </p:spPr>
        <p:txBody>
          <a:bodyPr numCol="2">
            <a:normAutofit/>
          </a:bodyPr>
          <a:lstStyle/>
          <a:p>
            <a:pPr algn="ctr"/>
            <a:r>
              <a:rPr lang="cs-CZ" dirty="0"/>
              <a:t>oscilogram</a:t>
            </a:r>
          </a:p>
          <a:p>
            <a:pPr algn="ctr"/>
            <a:r>
              <a:rPr lang="cs-CZ" dirty="0"/>
              <a:t>spektrum</a:t>
            </a:r>
          </a:p>
        </p:txBody>
      </p:sp>
      <p:pic>
        <p:nvPicPr>
          <p:cNvPr id="7" name="Obrázek 6" descr="Obsah obrázku text, snímek obrazovky, řada/pruh, Písmo&#10;&#10;Obsah vygenerovaný umělou inteligencí může být nesprávný.">
            <a:extLst>
              <a:ext uri="{FF2B5EF4-FFF2-40B4-BE49-F238E27FC236}">
                <a16:creationId xmlns:a16="http://schemas.microsoft.com/office/drawing/2014/main" id="{3FBA3159-5085-9D3E-DF76-77EDAD58D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62" y="2569795"/>
            <a:ext cx="3929125" cy="254788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587C935-BBAE-EB58-B733-8DEEEF107776}"/>
              </a:ext>
            </a:extLst>
          </p:cNvPr>
          <p:cNvSpPr txBox="1"/>
          <p:nvPr/>
        </p:nvSpPr>
        <p:spPr>
          <a:xfrm>
            <a:off x="1653617" y="6553683"/>
            <a:ext cx="10538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obrázků: Hanžlová (2024). </a:t>
            </a:r>
            <a:r>
              <a:rPr lang="cs-CZ" sz="1400" i="1" dirty="0">
                <a:solidFill>
                  <a:schemeClr val="bg1"/>
                </a:solidFill>
              </a:rPr>
              <a:t>Rozvoj hlasových dovedností v oblasti řečnictví, jevištní mluvy a zpěvu z hlediska fonetiky</a:t>
            </a:r>
            <a:r>
              <a:rPr lang="cs-CZ" sz="1400" dirty="0">
                <a:solidFill>
                  <a:schemeClr val="bg1"/>
                </a:solidFill>
              </a:rPr>
              <a:t>. Diplomová práce, UK.</a:t>
            </a:r>
          </a:p>
        </p:txBody>
      </p:sp>
    </p:spTree>
    <p:extLst>
      <p:ext uri="{BB962C8B-B14F-4D97-AF65-F5344CB8AC3E}">
        <p14:creationId xmlns:p14="http://schemas.microsoft.com/office/powerpoint/2010/main" val="136977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70C7-8CE5-0B27-BF45-582AB3EB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Filtrová teorie produkce řeči (Fant, 1980)</a:t>
            </a:r>
          </a:p>
        </p:txBody>
      </p:sp>
      <p:pic>
        <p:nvPicPr>
          <p:cNvPr id="7" name="Content Placeholder 6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E61F9E05-E109-6A4A-D15D-FBF9DC1BC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1294" b="8445"/>
          <a:stretch/>
        </p:blipFill>
        <p:spPr>
          <a:xfrm>
            <a:off x="2178625" y="1841270"/>
            <a:ext cx="7419110" cy="422126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2EB0390-ED6E-51D7-A94C-B2C100914F52}"/>
              </a:ext>
            </a:extLst>
          </p:cNvPr>
          <p:cNvSpPr txBox="1"/>
          <p:nvPr/>
        </p:nvSpPr>
        <p:spPr>
          <a:xfrm>
            <a:off x="4977461" y="6550223"/>
            <a:ext cx="7214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obrázku: </a:t>
            </a:r>
            <a:r>
              <a:rPr lang="cs-CZ" sz="1400" dirty="0" err="1">
                <a:solidFill>
                  <a:schemeClr val="bg1"/>
                </a:solidFill>
              </a:rPr>
              <a:t>Skarnitzl</a:t>
            </a:r>
            <a:r>
              <a:rPr lang="cs-CZ" sz="1400" dirty="0">
                <a:solidFill>
                  <a:schemeClr val="bg1"/>
                </a:solidFill>
              </a:rPr>
              <a:t> et al. (2016). </a:t>
            </a:r>
            <a:r>
              <a:rPr lang="cs-CZ" sz="1400" i="1" dirty="0">
                <a:solidFill>
                  <a:schemeClr val="bg1"/>
                </a:solidFill>
              </a:rPr>
              <a:t>Zvuková báze řečové komunikace</a:t>
            </a:r>
            <a:r>
              <a:rPr lang="cs-CZ" sz="1400" dirty="0">
                <a:solidFill>
                  <a:schemeClr val="bg1"/>
                </a:solidFill>
              </a:rPr>
              <a:t>. Nakladatelství Karolinum.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D3E485-9656-82B4-32B8-5F47C70D2069}"/>
              </a:ext>
            </a:extLst>
          </p:cNvPr>
          <p:cNvGrpSpPr/>
          <p:nvPr/>
        </p:nvGrpSpPr>
        <p:grpSpPr>
          <a:xfrm>
            <a:off x="8584730" y="3373267"/>
            <a:ext cx="2490200" cy="1456432"/>
            <a:chOff x="8584730" y="3373267"/>
            <a:chExt cx="2490200" cy="14564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A651418-5DE5-8F91-685C-49ECF2C9FD2E}"/>
                </a:ext>
              </a:extLst>
            </p:cNvPr>
            <p:cNvCxnSpPr/>
            <p:nvPr/>
          </p:nvCxnSpPr>
          <p:spPr>
            <a:xfrm flipH="1">
              <a:off x="8584730" y="3823855"/>
              <a:ext cx="1411325" cy="81049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915D30-49EE-357C-ACF3-E110EA97F2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9529" y="3823855"/>
              <a:ext cx="1123846" cy="90193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4EA2B61-2B76-6F54-29F9-B731CC28C2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0392" y="3823855"/>
              <a:ext cx="705663" cy="1005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201CD1-6051-14CA-7C1C-15AFF55077B0}"/>
                </a:ext>
              </a:extLst>
            </p:cNvPr>
            <p:cNvSpPr txBox="1"/>
            <p:nvPr/>
          </p:nvSpPr>
          <p:spPr>
            <a:xfrm>
              <a:off x="9739051" y="3373267"/>
              <a:ext cx="13358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Z" sz="2400">
                  <a:solidFill>
                    <a:schemeClr val="accent2"/>
                  </a:solidFill>
                </a:rPr>
                <a:t>formanty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9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0473C-F780-1FBB-996A-96C66B03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E6561-559C-AB8D-83D4-16B6E84E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Zvuková vlna – samohláska /e/</a:t>
            </a:r>
          </a:p>
        </p:txBody>
      </p:sp>
      <p:pic>
        <p:nvPicPr>
          <p:cNvPr id="10" name="Obrázek 9" descr="Obsah obrázku skica, černobílá&#10;&#10;Obsah vygenerovaný umělou inteligencí může být nesprávný.">
            <a:extLst>
              <a:ext uri="{FF2B5EF4-FFF2-40B4-BE49-F238E27FC236}">
                <a16:creationId xmlns:a16="http://schemas.microsoft.com/office/drawing/2014/main" id="{374B1DEA-F690-0870-C870-A01CB394F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79" y="2560742"/>
            <a:ext cx="3862125" cy="254323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6ABAA-F1E9-B919-5EA8-009E5BB71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323438"/>
            <a:ext cx="10058400" cy="545656"/>
          </a:xfrm>
        </p:spPr>
        <p:txBody>
          <a:bodyPr numCol="2">
            <a:normAutofit/>
          </a:bodyPr>
          <a:lstStyle/>
          <a:p>
            <a:pPr algn="ctr"/>
            <a:r>
              <a:rPr lang="cs-CZ" dirty="0"/>
              <a:t>oscilogram</a:t>
            </a:r>
          </a:p>
          <a:p>
            <a:pPr algn="ctr"/>
            <a:r>
              <a:rPr lang="cs-CZ" dirty="0"/>
              <a:t>spektrum</a:t>
            </a:r>
          </a:p>
        </p:txBody>
      </p:sp>
      <p:pic>
        <p:nvPicPr>
          <p:cNvPr id="7" name="Obrázek 6" descr="Obsah obrázku text, snímek obrazovky, řada/pruh, Písmo&#10;&#10;Obsah vygenerovaný umělou inteligencí může být nesprávný.">
            <a:extLst>
              <a:ext uri="{FF2B5EF4-FFF2-40B4-BE49-F238E27FC236}">
                <a16:creationId xmlns:a16="http://schemas.microsoft.com/office/drawing/2014/main" id="{2DC19520-C80B-079A-20C0-00400478B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62" y="2569795"/>
            <a:ext cx="3929125" cy="254788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CCBC04-B363-6C9B-AA67-EE4745B12857}"/>
              </a:ext>
            </a:extLst>
          </p:cNvPr>
          <p:cNvSpPr txBox="1"/>
          <p:nvPr/>
        </p:nvSpPr>
        <p:spPr>
          <a:xfrm>
            <a:off x="1653617" y="6553683"/>
            <a:ext cx="10538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obrázků: Hanžlová (2024). </a:t>
            </a:r>
            <a:r>
              <a:rPr lang="cs-CZ" sz="1400" i="1" dirty="0">
                <a:solidFill>
                  <a:schemeClr val="bg1"/>
                </a:solidFill>
              </a:rPr>
              <a:t>Rozvoj hlasových dovedností v oblasti řečnictví, jevištní mluvy a zpěvu z hlediska fonetiky</a:t>
            </a:r>
            <a:r>
              <a:rPr lang="cs-CZ" sz="1400" dirty="0">
                <a:solidFill>
                  <a:schemeClr val="bg1"/>
                </a:solidFill>
              </a:rPr>
              <a:t>. Diplomová práce, UK.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7EDED-F983-F09A-AEC4-FBCAF1E822FA}"/>
              </a:ext>
            </a:extLst>
          </p:cNvPr>
          <p:cNvGrpSpPr/>
          <p:nvPr/>
        </p:nvGrpSpPr>
        <p:grpSpPr>
          <a:xfrm>
            <a:off x="7788681" y="2689380"/>
            <a:ext cx="2165885" cy="1352232"/>
            <a:chOff x="8656168" y="3373557"/>
            <a:chExt cx="2165885" cy="135223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583A14A-0EAC-05FE-87E6-94F729E51E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56168" y="3823855"/>
              <a:ext cx="1339887" cy="23054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BFE7CD1-FEA0-C66F-A562-E50E7C8A2A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0214" y="3823855"/>
              <a:ext cx="833161" cy="83445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29DD06-F06E-7250-87D6-CF07AA2490E0}"/>
                </a:ext>
              </a:extLst>
            </p:cNvPr>
            <p:cNvCxnSpPr>
              <a:cxnSpLocks/>
            </p:cNvCxnSpPr>
            <p:nvPr/>
          </p:nvCxnSpPr>
          <p:spPr>
            <a:xfrm>
              <a:off x="9996055" y="3823855"/>
              <a:ext cx="17320" cy="90193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8AD361-17B8-4716-4A6F-9D7BE701C55D}"/>
                </a:ext>
              </a:extLst>
            </p:cNvPr>
            <p:cNvSpPr txBox="1"/>
            <p:nvPr/>
          </p:nvSpPr>
          <p:spPr>
            <a:xfrm>
              <a:off x="9486174" y="3373557"/>
              <a:ext cx="13358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Z" sz="2400">
                  <a:solidFill>
                    <a:schemeClr val="accent2"/>
                  </a:solidFill>
                </a:rPr>
                <a:t>formanty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3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8545-CB2E-434A-E9E2-71449E34F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Výslovnost samohlásek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A8A14-0D31-3298-5578-1CFB4E0D1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/>
              <a:t>hlavní vliv: poloha jazyka, zaokrouhlenost rtů</a:t>
            </a:r>
          </a:p>
        </p:txBody>
      </p:sp>
      <p:pic>
        <p:nvPicPr>
          <p:cNvPr id="4" name="Online Media 3" descr="MRI Vowels">
            <a:hlinkClick r:id="" action="ppaction://media"/>
            <a:extLst>
              <a:ext uri="{FF2B5EF4-FFF2-40B4-BE49-F238E27FC236}">
                <a16:creationId xmlns:a16="http://schemas.microsoft.com/office/drawing/2014/main" id="{560D2EE6-C365-FF76-E746-4146D061EE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85096" y="2338165"/>
            <a:ext cx="5221807" cy="39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75DA-29E4-0999-1E57-A98A8EA36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Samohlásky – poloha jazyka a formanty</a:t>
            </a:r>
          </a:p>
        </p:txBody>
      </p:sp>
      <p:pic>
        <p:nvPicPr>
          <p:cNvPr id="5" name="Content Placeholder 4" descr="A comparison of a number and a number&#10;&#10;AI-generated content may be incorrect.">
            <a:extLst>
              <a:ext uri="{FF2B5EF4-FFF2-40B4-BE49-F238E27FC236}">
                <a16:creationId xmlns:a16="http://schemas.microsoft.com/office/drawing/2014/main" id="{E869F231-8DBA-C892-B99F-E40915C4E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295453"/>
            <a:ext cx="10058400" cy="3124345"/>
          </a:xfrm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3A2B1E22-2BD8-F918-7BAD-746D3B23859D}"/>
              </a:ext>
            </a:extLst>
          </p:cNvPr>
          <p:cNvSpPr txBox="1"/>
          <p:nvPr/>
        </p:nvSpPr>
        <p:spPr>
          <a:xfrm>
            <a:off x="1653617" y="6553683"/>
            <a:ext cx="10538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obrázku: Hanžlová (2024). </a:t>
            </a:r>
            <a:r>
              <a:rPr lang="cs-CZ" sz="1400" i="1" dirty="0">
                <a:solidFill>
                  <a:schemeClr val="bg1"/>
                </a:solidFill>
              </a:rPr>
              <a:t>Rozvoj hlasových dovedností v oblasti řečnictví, jevištní mluvy a zpěvu z hlediska fonetiky</a:t>
            </a:r>
            <a:r>
              <a:rPr lang="cs-CZ" sz="1400" dirty="0">
                <a:solidFill>
                  <a:schemeClr val="bg1"/>
                </a:solidFill>
              </a:rPr>
              <a:t>. Diplomová práce, UK.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F1DE2-A125-3AD0-65EE-40B4189B310D}"/>
              </a:ext>
            </a:extLst>
          </p:cNvPr>
          <p:cNvGrpSpPr/>
          <p:nvPr/>
        </p:nvGrpSpPr>
        <p:grpSpPr>
          <a:xfrm>
            <a:off x="883403" y="1075720"/>
            <a:ext cx="4819973" cy="5248800"/>
            <a:chOff x="883403" y="1075720"/>
            <a:chExt cx="4819973" cy="52488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9E854F-2CB9-3C89-415B-CD23B054CB82}"/>
                </a:ext>
              </a:extLst>
            </p:cNvPr>
            <p:cNvSpPr/>
            <p:nvPr/>
          </p:nvSpPr>
          <p:spPr>
            <a:xfrm>
              <a:off x="883403" y="2169763"/>
              <a:ext cx="4819973" cy="3611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pic>
          <p:nvPicPr>
            <p:cNvPr id="11" name="Picture 10" descr="A black and white drawing of a human organ&#10;&#10;AI-generated content may be incorrect.">
              <a:extLst>
                <a:ext uri="{FF2B5EF4-FFF2-40B4-BE49-F238E27FC236}">
                  <a16:creationId xmlns:a16="http://schemas.microsoft.com/office/drawing/2014/main" id="{F41CF366-9006-6DCA-7820-3C6C79A34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9"/>
            <a:stretch/>
          </p:blipFill>
          <p:spPr>
            <a:xfrm>
              <a:off x="1653617" y="1075720"/>
              <a:ext cx="3603632" cy="5248800"/>
            </a:xfrm>
            <a:prstGeom prst="rect">
              <a:avLst/>
            </a:prstGeom>
          </p:spPr>
        </p:pic>
        <p:pic>
          <p:nvPicPr>
            <p:cNvPr id="12" name="Content Placeholder 4" descr="A comparison of a number and a number&#10;&#10;AI-generated content may be incorrect.">
              <a:extLst>
                <a:ext uri="{FF2B5EF4-FFF2-40B4-BE49-F238E27FC236}">
                  <a16:creationId xmlns:a16="http://schemas.microsoft.com/office/drawing/2014/main" id="{205C0138-424C-9839-DFB2-633F8A8F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3" r="62036"/>
            <a:stretch/>
          </p:blipFill>
          <p:spPr>
            <a:xfrm>
              <a:off x="2597715" y="3428999"/>
              <a:ext cx="1509336" cy="1148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98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4CAF-1174-A4E5-6062-EE81815B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Formanty českých samohlásek</a:t>
            </a:r>
          </a:p>
        </p:txBody>
      </p:sp>
      <p:pic>
        <p:nvPicPr>
          <p:cNvPr id="6" name="Content Placeholder 5" descr="A black and white diagram&#10;&#10;AI-generated content may be incorrect.">
            <a:extLst>
              <a:ext uri="{FF2B5EF4-FFF2-40B4-BE49-F238E27FC236}">
                <a16:creationId xmlns:a16="http://schemas.microsoft.com/office/drawing/2014/main" id="{D1C4C6CE-3ECD-AF82-50A3-4D3125CB6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90" y="2041734"/>
            <a:ext cx="5980248" cy="3878618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CA23604-70EB-1918-8251-5E4C27AF6B3B}"/>
              </a:ext>
            </a:extLst>
          </p:cNvPr>
          <p:cNvSpPr txBox="1"/>
          <p:nvPr/>
        </p:nvSpPr>
        <p:spPr>
          <a:xfrm>
            <a:off x="5150498" y="6553683"/>
            <a:ext cx="704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obrázku: https://fonetika.ff.cuni.cz/wp-content/uploads/sites/104/2016/06/5_vokaly.pdf</a:t>
            </a:r>
          </a:p>
        </p:txBody>
      </p:sp>
    </p:spTree>
    <p:extLst>
      <p:ext uri="{BB962C8B-B14F-4D97-AF65-F5344CB8AC3E}">
        <p14:creationId xmlns:p14="http://schemas.microsoft.com/office/powerpoint/2010/main" val="17965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0EB5D-6667-2ADF-CD8D-F8EE7837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Syntéza řeči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F30277-4199-DDF7-D5E0-E4D93701D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modelování tvaru vokálního traktu</a:t>
            </a:r>
          </a:p>
          <a:p>
            <a:endParaRPr lang="cs-CZ" dirty="0"/>
          </a:p>
          <a:p>
            <a:r>
              <a:rPr lang="cs-CZ" dirty="0"/>
              <a:t>formantová syntéza → </a:t>
            </a:r>
            <a:r>
              <a:rPr lang="cs-CZ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https://bbtomas.shinyapps.io/source-filter/</a:t>
            </a:r>
            <a:endParaRPr lang="cs-CZ" dirty="0">
              <a:solidFill>
                <a:schemeClr val="accent2"/>
              </a:solidFill>
            </a:endParaRPr>
          </a:p>
          <a:p>
            <a:endParaRPr lang="cs-CZ" dirty="0"/>
          </a:p>
        </p:txBody>
      </p:sp>
      <p:pic>
        <p:nvPicPr>
          <p:cNvPr id="5" name="Picture 4" descr="A display of metal objects&#10;&#10;AI-generated content may be incorrect.">
            <a:extLst>
              <a:ext uri="{FF2B5EF4-FFF2-40B4-BE49-F238E27FC236}">
                <a16:creationId xmlns:a16="http://schemas.microsoft.com/office/drawing/2014/main" id="{7B16D64F-2B1A-94C0-AA17-C860BBE15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0" t="29804" r="21702" b="3224"/>
          <a:stretch/>
        </p:blipFill>
        <p:spPr>
          <a:xfrm>
            <a:off x="6681319" y="2073445"/>
            <a:ext cx="3673100" cy="3904023"/>
          </a:xfrm>
          <a:prstGeom prst="rect">
            <a:avLst/>
          </a:prstGeom>
        </p:spPr>
      </p:pic>
      <p:pic>
        <p:nvPicPr>
          <p:cNvPr id="7" name="Picture 6" descr="A group of grey objects on a white surface&#10;&#10;AI-generated content may be incorrect.">
            <a:extLst>
              <a:ext uri="{FF2B5EF4-FFF2-40B4-BE49-F238E27FC236}">
                <a16:creationId xmlns:a16="http://schemas.microsoft.com/office/drawing/2014/main" id="{93F5E3E8-DCCC-730B-0CBA-BC70BF3EE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3" t="24187" r="4179" b="27602"/>
          <a:stretch/>
        </p:blipFill>
        <p:spPr>
          <a:xfrm rot="5400000">
            <a:off x="2344614" y="2442025"/>
            <a:ext cx="3397788" cy="36730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2138E1-3C54-D7ED-9539-FF8B57ADC6FA}"/>
              </a:ext>
            </a:extLst>
          </p:cNvPr>
          <p:cNvGrpSpPr/>
          <p:nvPr/>
        </p:nvGrpSpPr>
        <p:grpSpPr>
          <a:xfrm>
            <a:off x="2432050" y="2383368"/>
            <a:ext cx="9759950" cy="4478092"/>
            <a:chOff x="2432050" y="2383368"/>
            <a:chExt cx="9759950" cy="4478092"/>
          </a:xfrm>
        </p:grpSpPr>
        <p:pic>
          <p:nvPicPr>
            <p:cNvPr id="11" name="Picture 10" descr="A drawing of a human face&#10;&#10;AI-generated content may be incorrect.">
              <a:extLst>
                <a:ext uri="{FF2B5EF4-FFF2-40B4-BE49-F238E27FC236}">
                  <a16:creationId xmlns:a16="http://schemas.microsoft.com/office/drawing/2014/main" id="{82A7EC22-0CB7-DBE5-31A1-0C6842C39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050" y="2383368"/>
              <a:ext cx="7327900" cy="3594100"/>
            </a:xfrm>
            <a:prstGeom prst="rect">
              <a:avLst/>
            </a:prstGeom>
          </p:spPr>
        </p:pic>
        <p:sp>
          <p:nvSpPr>
            <p:cNvPr id="12" name="TextovéPole 3">
              <a:extLst>
                <a:ext uri="{FF2B5EF4-FFF2-40B4-BE49-F238E27FC236}">
                  <a16:creationId xmlns:a16="http://schemas.microsoft.com/office/drawing/2014/main" id="{0C1DDF77-71C4-F2B0-3E45-98FDD430469B}"/>
                </a:ext>
              </a:extLst>
            </p:cNvPr>
            <p:cNvSpPr txBox="1"/>
            <p:nvPr/>
          </p:nvSpPr>
          <p:spPr>
            <a:xfrm>
              <a:off x="5150498" y="6553683"/>
              <a:ext cx="7041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chemeClr val="bg1"/>
                  </a:solidFill>
                </a:rPr>
                <a:t>zdroj obrázku: https://fonetika.ff.cuni.cz/wp-content/uploads/sites/104/2016/06/5_vokaly.pdf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4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E7262-7495-8242-3C2B-D7E925CE1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 o fonetice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34F327-E962-5D63-F60D-5609660E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171320"/>
            <a:ext cx="10058400" cy="2790761"/>
          </a:xfrm>
        </p:spPr>
        <p:txBody>
          <a:bodyPr/>
          <a:lstStyle/>
          <a:p>
            <a:r>
              <a:rPr lang="cs-CZ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https://fonetika.ff.cuni.cz/</a:t>
            </a:r>
            <a:endParaRPr lang="cs-CZ" dirty="0">
              <a:solidFill>
                <a:schemeClr val="accent2"/>
              </a:solidFill>
            </a:endParaRPr>
          </a:p>
          <a:p>
            <a:endParaRPr lang="cs-CZ" dirty="0">
              <a:solidFill>
                <a:schemeClr val="accent2"/>
              </a:solidFill>
            </a:endParaRPr>
          </a:p>
          <a:p>
            <a:r>
              <a:rPr lang="cs-CZ" dirty="0">
                <a:solidFill>
                  <a:srgbClr val="404040"/>
                </a:solidFill>
              </a:rPr>
              <a:t>U3V FF UK: Lidská řeč pod drobnohledem</a:t>
            </a:r>
          </a:p>
          <a:p>
            <a:endParaRPr lang="cs-CZ" dirty="0">
              <a:solidFill>
                <a:schemeClr val="accent2"/>
              </a:solidFill>
            </a:endParaRPr>
          </a:p>
          <a:p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Zvuková báze řečové komunikace - Karolinum">
            <a:extLst>
              <a:ext uri="{FF2B5EF4-FFF2-40B4-BE49-F238E27FC236}">
                <a16:creationId xmlns:a16="http://schemas.microsoft.com/office/drawing/2014/main" id="{806F3C4C-6CFF-5AD7-FA85-20C2F8E29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88" y="1891424"/>
            <a:ext cx="2703792" cy="384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Orange text on a white background&#10;&#10;AI-generated content may be incorrect.">
            <a:extLst>
              <a:ext uri="{FF2B5EF4-FFF2-40B4-BE49-F238E27FC236}">
                <a16:creationId xmlns:a16="http://schemas.microsoft.com/office/drawing/2014/main" id="{62D8EDB8-485B-83FE-5A2F-F3FAF3046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5" y="1984412"/>
            <a:ext cx="3471806" cy="10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5F941-6AB1-6787-BC79-2E4A2B0C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Fonetika jako vědní disciplína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B55165-C55C-5E4E-92AB-D8EE8624B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accent2"/>
                </a:solidFill>
              </a:rPr>
              <a:t>zkoumá proces řečové komunikace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artikulační → pohyby mluvidel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akustická → fyzikální vlastnosti řečového signálu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percepční → zpracování řeči ve sluchovém ústrojí a mozku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fonologie → zvukové systémy jazyků</a:t>
            </a:r>
          </a:p>
        </p:txBody>
      </p:sp>
    </p:spTree>
    <p:extLst>
      <p:ext uri="{BB962C8B-B14F-4D97-AF65-F5344CB8AC3E}">
        <p14:creationId xmlns:p14="http://schemas.microsoft.com/office/powerpoint/2010/main" val="277855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61B433-1ED7-8441-8C59-25129CC7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Fonetika na FF UK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8B9991-90DE-26FB-E73F-0D2E18FEA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pl-PL" sz="2800" dirty="0"/>
              <a:t>U3V: Lidská řeč pod drobnohledem</a:t>
            </a:r>
          </a:p>
          <a:p>
            <a:pPr lvl="1">
              <a:lnSpc>
                <a:spcPct val="150000"/>
              </a:lnSpc>
            </a:pPr>
            <a:r>
              <a:rPr lang="pl-PL" sz="2800" dirty="0"/>
              <a:t>Fonetika (Bc., Mgr., Ph.D.)</a:t>
            </a:r>
          </a:p>
          <a:p>
            <a:pPr lvl="1">
              <a:lnSpc>
                <a:spcPct val="150000"/>
              </a:lnSpc>
            </a:pPr>
            <a:r>
              <a:rPr lang="pl-PL" sz="2800" dirty="0"/>
              <a:t>Klinická lingvistika a fonetika (Bc.)</a:t>
            </a:r>
          </a:p>
          <a:p>
            <a:pPr>
              <a:lnSpc>
                <a:spcPct val="150000"/>
              </a:lnSpc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7502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276866-DF89-BFC6-16FE-C41A8732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B7248E-134C-AEFC-BB48-0AEFF6257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 err="1"/>
              <a:t>Skarnitzl</a:t>
            </a:r>
            <a:r>
              <a:rPr lang="cs-CZ" dirty="0"/>
              <a:t>, R., Šturm, P., &amp; </a:t>
            </a:r>
            <a:r>
              <a:rPr lang="cs-CZ" dirty="0" err="1"/>
              <a:t>Volín</a:t>
            </a:r>
            <a:r>
              <a:rPr lang="cs-CZ" dirty="0"/>
              <a:t>, J. (2016). </a:t>
            </a:r>
            <a:r>
              <a:rPr lang="cs-CZ" i="1" dirty="0"/>
              <a:t>Zvuková báze řečové komunikace: fonetický a fonologický popis řeči</a:t>
            </a:r>
            <a:r>
              <a:rPr lang="cs-CZ" dirty="0"/>
              <a:t>. Univerzita Karlova, Nakladatelství Karolinum.</a:t>
            </a:r>
          </a:p>
          <a:p>
            <a:pPr lvl="1"/>
            <a:r>
              <a:rPr lang="cs-CZ" dirty="0"/>
              <a:t>Hanžlová, A. (2024). </a:t>
            </a:r>
            <a:r>
              <a:rPr lang="cs-CZ" i="1" dirty="0"/>
              <a:t>Rozvoj hlasových dovedností v oblasti řečnictví, jevištní mluvy a zpěvu z hlediska fonetiky</a:t>
            </a:r>
            <a:r>
              <a:rPr lang="cs-CZ" dirty="0"/>
              <a:t>. Diplomová práce, Univerzita Karlova. Vedoucí práce Jan </a:t>
            </a:r>
            <a:r>
              <a:rPr lang="cs-CZ" dirty="0" err="1"/>
              <a:t>Volín</a:t>
            </a:r>
            <a:r>
              <a:rPr lang="cs-CZ" dirty="0"/>
              <a:t>.</a:t>
            </a:r>
          </a:p>
          <a:p>
            <a:pPr lvl="1"/>
            <a:r>
              <a:rPr lang="cs-CZ" i="1" dirty="0"/>
              <a:t>Akustika řeči</a:t>
            </a:r>
            <a:r>
              <a:rPr lang="cs-CZ" dirty="0"/>
              <a:t>. https://fonetika.ff.cuni.cz/studium/stranky-kurzu/akustika-reci/</a:t>
            </a:r>
          </a:p>
          <a:p>
            <a:pPr lvl="1"/>
            <a:r>
              <a:rPr lang="cs-CZ" i="1" dirty="0"/>
              <a:t>Fourier </a:t>
            </a:r>
            <a:r>
              <a:rPr lang="cs-CZ" i="1" dirty="0" err="1"/>
              <a:t>Series</a:t>
            </a:r>
            <a:r>
              <a:rPr lang="cs-CZ" i="1" dirty="0"/>
              <a:t> 3D</a:t>
            </a:r>
            <a:r>
              <a:rPr lang="cs-CZ" dirty="0"/>
              <a:t>. https://tomasboril.cz/fourierseries3d/</a:t>
            </a:r>
          </a:p>
        </p:txBody>
      </p:sp>
    </p:spTree>
    <p:extLst>
      <p:ext uri="{BB962C8B-B14F-4D97-AF65-F5344CB8AC3E}">
        <p14:creationId xmlns:p14="http://schemas.microsoft.com/office/powerpoint/2010/main" val="266805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55C11-FFB0-AFD5-5DF0-BD53B3C6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Proces komunikace</a:t>
            </a:r>
          </a:p>
        </p:txBody>
      </p:sp>
      <p:pic>
        <p:nvPicPr>
          <p:cNvPr id="5" name="Zástupný obsah 4" descr="Obsah obrázku text, skica, diagram, kresba&#10;&#10;Obsah vygenerovaný umělou inteligencí může být nesprávný.">
            <a:extLst>
              <a:ext uri="{FF2B5EF4-FFF2-40B4-BE49-F238E27FC236}">
                <a16:creationId xmlns:a16="http://schemas.microsoft.com/office/drawing/2014/main" id="{4FC7905A-DD79-4250-68A6-EB085EE2F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08" y="1958878"/>
            <a:ext cx="7963309" cy="379749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DC6BABB-DC80-0087-4C14-7452D96D7C89}"/>
              </a:ext>
            </a:extLst>
          </p:cNvPr>
          <p:cNvSpPr txBox="1"/>
          <p:nvPr/>
        </p:nvSpPr>
        <p:spPr>
          <a:xfrm>
            <a:off x="4977461" y="6550223"/>
            <a:ext cx="7214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obrázku: </a:t>
            </a:r>
            <a:r>
              <a:rPr lang="cs-CZ" sz="1400" dirty="0" err="1">
                <a:solidFill>
                  <a:schemeClr val="bg1"/>
                </a:solidFill>
              </a:rPr>
              <a:t>Skarnitzl</a:t>
            </a:r>
            <a:r>
              <a:rPr lang="cs-CZ" sz="1400" dirty="0">
                <a:solidFill>
                  <a:schemeClr val="bg1"/>
                </a:solidFill>
              </a:rPr>
              <a:t> et al. (2016). </a:t>
            </a:r>
            <a:r>
              <a:rPr lang="cs-CZ" sz="1400" i="1" dirty="0">
                <a:solidFill>
                  <a:schemeClr val="bg1"/>
                </a:solidFill>
              </a:rPr>
              <a:t>Zvuková báze řečové komunikace</a:t>
            </a:r>
            <a:r>
              <a:rPr lang="cs-CZ" sz="1400" dirty="0">
                <a:solidFill>
                  <a:schemeClr val="bg1"/>
                </a:solidFill>
              </a:rPr>
              <a:t>. Nakladatelství Karolinum.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CB7952E-266E-08D4-1844-6AEE9CA8579D}"/>
              </a:ext>
            </a:extLst>
          </p:cNvPr>
          <p:cNvSpPr/>
          <p:nvPr/>
        </p:nvSpPr>
        <p:spPr>
          <a:xfrm>
            <a:off x="2084183" y="3992577"/>
            <a:ext cx="1368237" cy="887240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7D610CA-8AB2-359A-CF7E-DE998EF84E8B}"/>
              </a:ext>
            </a:extLst>
          </p:cNvPr>
          <p:cNvSpPr/>
          <p:nvPr/>
        </p:nvSpPr>
        <p:spPr>
          <a:xfrm>
            <a:off x="5676900" y="3992577"/>
            <a:ext cx="1368237" cy="887240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7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4B7302-435E-C1CB-54B6-8EA9BDE9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Přehled témat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1BBE80-398B-C53D-A8A9-F1B9717AE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tvoření hlasu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zvuk jako vlnění, zvukové spektrum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výslovnost samohlásek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„mluvící stroje“ – syntéza samohlásek</a:t>
            </a:r>
          </a:p>
        </p:txBody>
      </p:sp>
    </p:spTree>
    <p:extLst>
      <p:ext uri="{BB962C8B-B14F-4D97-AF65-F5344CB8AC3E}">
        <p14:creationId xmlns:p14="http://schemas.microsoft.com/office/powerpoint/2010/main" val="566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5FF326-7EBA-5F56-660C-58916DCC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367822" cy="1450757"/>
          </a:xfrm>
        </p:spPr>
        <p:txBody>
          <a:bodyPr/>
          <a:lstStyle/>
          <a:p>
            <a:r>
              <a:rPr lang="cs-CZ"/>
              <a:t>Produkce řeči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C6FB66-A40F-183A-8BEC-0BFA8D897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368704"/>
            <a:ext cx="10058400" cy="500389"/>
          </a:xfrm>
        </p:spPr>
        <p:txBody>
          <a:bodyPr numCol="3"/>
          <a:lstStyle/>
          <a:p>
            <a:pPr algn="ctr"/>
            <a:r>
              <a:rPr lang="cs-CZ"/>
              <a:t>dýchací ústrojí</a:t>
            </a:r>
          </a:p>
          <a:p>
            <a:pPr algn="ctr"/>
            <a:r>
              <a:rPr lang="cs-CZ"/>
              <a:t>fonační ústrojí</a:t>
            </a:r>
          </a:p>
          <a:p>
            <a:pPr algn="ctr"/>
            <a:r>
              <a:rPr lang="cs-CZ"/>
              <a:t>artikulační ústrojí</a:t>
            </a:r>
          </a:p>
        </p:txBody>
      </p:sp>
      <p:pic>
        <p:nvPicPr>
          <p:cNvPr id="6" name="Picture 5" descr="A cartoon of a human body&#10;&#10;AI-generated content may be incorrect.">
            <a:extLst>
              <a:ext uri="{FF2B5EF4-FFF2-40B4-BE49-F238E27FC236}">
                <a16:creationId xmlns:a16="http://schemas.microsoft.com/office/drawing/2014/main" id="{B4A45F00-27E4-9807-5D33-1924A836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2" t="12813" r="28128" b="2368"/>
          <a:stretch/>
        </p:blipFill>
        <p:spPr>
          <a:xfrm>
            <a:off x="1618939" y="2188563"/>
            <a:ext cx="2320089" cy="31801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4D4D57-EDAF-9E01-06DD-1FF6B757E572}"/>
              </a:ext>
            </a:extLst>
          </p:cNvPr>
          <p:cNvGrpSpPr/>
          <p:nvPr/>
        </p:nvGrpSpPr>
        <p:grpSpPr>
          <a:xfrm>
            <a:off x="7590622" y="842664"/>
            <a:ext cx="3888954" cy="4352262"/>
            <a:chOff x="7590622" y="842664"/>
            <a:chExt cx="3888954" cy="43522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ED16F1-69EE-EA8E-B32C-D6D60FA4EDC8}"/>
                </a:ext>
              </a:extLst>
            </p:cNvPr>
            <p:cNvSpPr/>
            <p:nvPr/>
          </p:nvSpPr>
          <p:spPr>
            <a:xfrm>
              <a:off x="7590622" y="1476260"/>
              <a:ext cx="3888954" cy="71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pic>
          <p:nvPicPr>
            <p:cNvPr id="12" name="Picture 11" descr="A black and white drawing of a human body&#10;&#10;AI-generated content may be incorrect.">
              <a:extLst>
                <a:ext uri="{FF2B5EF4-FFF2-40B4-BE49-F238E27FC236}">
                  <a16:creationId xmlns:a16="http://schemas.microsoft.com/office/drawing/2014/main" id="{5437F0EF-CF36-58C3-9A62-834DD78E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6996" y="842664"/>
              <a:ext cx="2590996" cy="4352262"/>
            </a:xfrm>
            <a:prstGeom prst="rect">
              <a:avLst/>
            </a:prstGeom>
          </p:spPr>
        </p:pic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92D86A85-CE82-9AC7-49D1-4E0B0216BCCA}"/>
              </a:ext>
            </a:extLst>
          </p:cNvPr>
          <p:cNvSpPr txBox="1"/>
          <p:nvPr/>
        </p:nvSpPr>
        <p:spPr>
          <a:xfrm>
            <a:off x="1653617" y="6553683"/>
            <a:ext cx="10538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obrázků: Hanžlová (2024). </a:t>
            </a:r>
            <a:r>
              <a:rPr lang="cs-CZ" sz="1400" i="1" dirty="0">
                <a:solidFill>
                  <a:schemeClr val="bg1"/>
                </a:solidFill>
              </a:rPr>
              <a:t>Rozvoj hlasových dovedností v oblasti řečnictví, jevištní mluvy a zpěvu z hlediska fonetiky</a:t>
            </a:r>
            <a:r>
              <a:rPr lang="cs-CZ" sz="1400" dirty="0">
                <a:solidFill>
                  <a:schemeClr val="bg1"/>
                </a:solidFill>
              </a:rPr>
              <a:t>. Diplomová práce, UK.</a:t>
            </a:r>
          </a:p>
        </p:txBody>
      </p:sp>
      <p:pic>
        <p:nvPicPr>
          <p:cNvPr id="8" name="Picture 7" descr="A cartoon of a cat&#10;&#10;AI-generated content may be incorrect.">
            <a:extLst>
              <a:ext uri="{FF2B5EF4-FFF2-40B4-BE49-F238E27FC236}">
                <a16:creationId xmlns:a16="http://schemas.microsoft.com/office/drawing/2014/main" id="{EB0711D0-64CC-6558-13DD-1BFBAFCF7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17" y="1557348"/>
            <a:ext cx="3015722" cy="426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09A04-CEFF-3456-DD6D-97CC92607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Fonační ústrojí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FCFD15-B832-F6C4-5A0F-501A7BD54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primární funkce: ochrana, fixace</a:t>
            </a:r>
          </a:p>
          <a:p>
            <a:pPr lvl="1"/>
            <a:r>
              <a:rPr lang="cs-CZ" dirty="0"/>
              <a:t>složitý systém chrupavek, svalů a vaziva</a:t>
            </a:r>
          </a:p>
        </p:txBody>
      </p:sp>
      <p:pic>
        <p:nvPicPr>
          <p:cNvPr id="4" name="Picture 3" descr="A cartoon of a cat&#10;&#10;AI-generated content may be incorrect.">
            <a:extLst>
              <a:ext uri="{FF2B5EF4-FFF2-40B4-BE49-F238E27FC236}">
                <a16:creationId xmlns:a16="http://schemas.microsoft.com/office/drawing/2014/main" id="{D1DD2990-8913-0A1E-77E8-959765729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15" y="1683858"/>
            <a:ext cx="3015722" cy="4262559"/>
          </a:xfrm>
          <a:prstGeom prst="rect">
            <a:avLst/>
          </a:prstGeom>
        </p:spPr>
      </p:pic>
      <p:pic>
        <p:nvPicPr>
          <p:cNvPr id="6" name="Picture 5" descr="A black and white image of a nose&#10;&#10;AI-generated content may be incorrect.">
            <a:extLst>
              <a:ext uri="{FF2B5EF4-FFF2-40B4-BE49-F238E27FC236}">
                <a16:creationId xmlns:a16="http://schemas.microsoft.com/office/drawing/2014/main" id="{E4CFF52B-66EF-40E2-2BD2-37D7787C7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3" y="3429000"/>
            <a:ext cx="2230949" cy="2230949"/>
          </a:xfrm>
          <a:prstGeom prst="rect">
            <a:avLst/>
          </a:prstGeom>
        </p:spPr>
      </p:pic>
      <p:pic>
        <p:nvPicPr>
          <p:cNvPr id="8" name="Picture 7" descr="A drawing of a skeleton&#10;&#10;AI-generated content may be incorrect.">
            <a:extLst>
              <a:ext uri="{FF2B5EF4-FFF2-40B4-BE49-F238E27FC236}">
                <a16:creationId xmlns:a16="http://schemas.microsoft.com/office/drawing/2014/main" id="{45286119-CCFB-19CC-5490-8657F01E5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63" y="2951502"/>
            <a:ext cx="2413795" cy="291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3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B3158-F616-EB41-ADEF-43E3470E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Kmitání hlasivek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B5BCC6-AC02-D1E1-F385-64F8039D4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myoelasticko</a:t>
            </a:r>
            <a:r>
              <a:rPr lang="cs-CZ" dirty="0"/>
              <a:t>-aerodynamická teorie</a:t>
            </a:r>
          </a:p>
        </p:txBody>
      </p:sp>
      <p:pic>
        <p:nvPicPr>
          <p:cNvPr id="5" name="Picture 4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AA7BA9AF-1ADA-CAE1-D658-5B109EE81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42749"/>
            <a:ext cx="6705600" cy="3276600"/>
          </a:xfrm>
          <a:prstGeom prst="rect">
            <a:avLst/>
          </a:prstGeom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95653C32-E6FB-E065-B1C7-8C96B05601EF}"/>
              </a:ext>
            </a:extLst>
          </p:cNvPr>
          <p:cNvSpPr txBox="1"/>
          <p:nvPr/>
        </p:nvSpPr>
        <p:spPr>
          <a:xfrm>
            <a:off x="4649492" y="6553683"/>
            <a:ext cx="7542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obrázku: https://fonetika.ff.cuni.cz/wp-content/uploads/sites/104/2016/06/4_SourceFilter.pdf</a:t>
            </a:r>
          </a:p>
        </p:txBody>
      </p:sp>
    </p:spTree>
    <p:extLst>
      <p:ext uri="{BB962C8B-B14F-4D97-AF65-F5344CB8AC3E}">
        <p14:creationId xmlns:p14="http://schemas.microsoft.com/office/powerpoint/2010/main" val="178662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2F7E8C-1474-B3BF-C78B-EBD147B5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Zvuková vlna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E05D33-0EB6-7F11-5DC1-E7ACA18A9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text, řada/pruh, diagram, Vykreslený graf&#10;&#10;Obsah vygenerovaný umělou inteligencí může být nesprávný.">
            <a:extLst>
              <a:ext uri="{FF2B5EF4-FFF2-40B4-BE49-F238E27FC236}">
                <a16:creationId xmlns:a16="http://schemas.microsoft.com/office/drawing/2014/main" id="{AE6AFB96-6F2A-9F84-CC61-85C9C6C02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71" y="1737360"/>
            <a:ext cx="8128418" cy="448333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F719D0B-4CB6-28CB-40E9-AA2AE2AD48E7}"/>
              </a:ext>
            </a:extLst>
          </p:cNvPr>
          <p:cNvSpPr txBox="1"/>
          <p:nvPr/>
        </p:nvSpPr>
        <p:spPr>
          <a:xfrm>
            <a:off x="4977461" y="6550223"/>
            <a:ext cx="7214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obrázku: </a:t>
            </a:r>
            <a:r>
              <a:rPr lang="cs-CZ" sz="1400" dirty="0" err="1">
                <a:solidFill>
                  <a:schemeClr val="bg1"/>
                </a:solidFill>
              </a:rPr>
              <a:t>Skarnitzl</a:t>
            </a:r>
            <a:r>
              <a:rPr lang="cs-CZ" sz="1400" dirty="0">
                <a:solidFill>
                  <a:schemeClr val="bg1"/>
                </a:solidFill>
              </a:rPr>
              <a:t> et al. (2016). </a:t>
            </a:r>
            <a:r>
              <a:rPr lang="cs-CZ" sz="1400" i="1" dirty="0">
                <a:solidFill>
                  <a:schemeClr val="bg1"/>
                </a:solidFill>
              </a:rPr>
              <a:t>Zvuková báze řečové komunikace</a:t>
            </a:r>
            <a:r>
              <a:rPr lang="cs-CZ" sz="1400" dirty="0">
                <a:solidFill>
                  <a:schemeClr val="bg1"/>
                </a:solidFill>
              </a:rPr>
              <a:t>. Nakladatelství Karolinum.</a:t>
            </a:r>
          </a:p>
        </p:txBody>
      </p:sp>
    </p:spTree>
    <p:extLst>
      <p:ext uri="{BB962C8B-B14F-4D97-AF65-F5344CB8AC3E}">
        <p14:creationId xmlns:p14="http://schemas.microsoft.com/office/powerpoint/2010/main" val="176803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C34FAE-4A64-942D-1576-330DE588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Zvuková vlna</a:t>
            </a:r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0D826D2D-B5EF-213C-C8AC-66944CF74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/>
                  <a:t>základní frekvence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 [Hz]</a:t>
                </a:r>
              </a:p>
              <a:p>
                <a:pPr lvl="1"/>
                <a:r>
                  <a:rPr lang="cs-CZ" dirty="0"/>
                  <a:t>počet period za sekundu</a:t>
                </a:r>
              </a:p>
              <a:p>
                <a:r>
                  <a:rPr lang="cs-CZ" dirty="0"/>
                  <a:t>perioda T [s]</a:t>
                </a:r>
              </a:p>
              <a:p>
                <a:pPr lvl="1"/>
                <a:r>
                  <a:rPr lang="cs-CZ" dirty="0"/>
                  <a:t>trvání jednoho kmitu zvukové vlny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0D826D2D-B5EF-213C-C8AC-66944CF74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61" t="-251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line drawing of different types of lines&#10;&#10;AI-generated content may be incorrect.">
            <a:extLst>
              <a:ext uri="{FF2B5EF4-FFF2-40B4-BE49-F238E27FC236}">
                <a16:creationId xmlns:a16="http://schemas.microsoft.com/office/drawing/2014/main" id="{5811B510-0BFC-9FBD-E3C9-F21374286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96"/>
          <a:stretch/>
        </p:blipFill>
        <p:spPr>
          <a:xfrm>
            <a:off x="6379500" y="2062824"/>
            <a:ext cx="4264736" cy="1701132"/>
          </a:xfrm>
          <a:prstGeom prst="rect">
            <a:avLst/>
          </a:prstGeom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7046011E-7B0C-6D0B-9D25-4C19536DB63B}"/>
              </a:ext>
            </a:extLst>
          </p:cNvPr>
          <p:cNvSpPr txBox="1"/>
          <p:nvPr/>
        </p:nvSpPr>
        <p:spPr>
          <a:xfrm>
            <a:off x="5307724" y="6553683"/>
            <a:ext cx="6884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zdroj obrázku: https://fonetika.ff.cuni.cz/wp-content/uploads/sites/104/2016/06/1_zvuk.pdf</a:t>
            </a:r>
          </a:p>
        </p:txBody>
      </p:sp>
      <p:pic>
        <p:nvPicPr>
          <p:cNvPr id="7" name="Picture 6" descr="A line drawing of different types of lines&#10;&#10;AI-generated content may be incorrect.">
            <a:extLst>
              <a:ext uri="{FF2B5EF4-FFF2-40B4-BE49-F238E27FC236}">
                <a16:creationId xmlns:a16="http://schemas.microsoft.com/office/drawing/2014/main" id="{141FEA8B-AE11-B320-B91E-C2EA6E757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73"/>
          <a:stretch/>
        </p:blipFill>
        <p:spPr>
          <a:xfrm>
            <a:off x="6379501" y="3754464"/>
            <a:ext cx="4264735" cy="19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5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327</TotalTime>
  <Words>1288</Words>
  <Application>Microsoft Macintosh PowerPoint</Application>
  <PresentationFormat>Widescreen</PresentationFormat>
  <Paragraphs>127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Cambria Math</vt:lpstr>
      <vt:lpstr>Times New Roman</vt:lpstr>
      <vt:lpstr>Retrospektiva</vt:lpstr>
      <vt:lpstr>Samohlásky pod drobnohledem</vt:lpstr>
      <vt:lpstr>Fonetika jako vědní disciplína</vt:lpstr>
      <vt:lpstr>Proces komunikace</vt:lpstr>
      <vt:lpstr>Přehled témat</vt:lpstr>
      <vt:lpstr>Produkce řeči</vt:lpstr>
      <vt:lpstr>Fonační ústrojí</vt:lpstr>
      <vt:lpstr>Kmitání hlasivek</vt:lpstr>
      <vt:lpstr>Zvuková vlna</vt:lpstr>
      <vt:lpstr>Zvuková vlna</vt:lpstr>
      <vt:lpstr>Skládání vln – Fourierův teorém</vt:lpstr>
      <vt:lpstr>Zvuková vlna – sinusová</vt:lpstr>
      <vt:lpstr>Zvuková vlna – samohláska /e/</vt:lpstr>
      <vt:lpstr>Filtrová teorie produkce řeči (Fant, 1980)</vt:lpstr>
      <vt:lpstr>Zvuková vlna – samohláska /e/</vt:lpstr>
      <vt:lpstr>Výslovnost samohlásek</vt:lpstr>
      <vt:lpstr>Samohlásky – poloha jazyka a formanty</vt:lpstr>
      <vt:lpstr>Formanty českých samohlásek</vt:lpstr>
      <vt:lpstr>Syntéza řeči</vt:lpstr>
      <vt:lpstr>Další informace o fonetice</vt:lpstr>
      <vt:lpstr>Fonetika na FF UK</vt:lpstr>
      <vt:lpstr>Zdroje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Hanžlová, Adléta</dc:creator>
  <cp:lastModifiedBy>Hanžlová, Adléta</cp:lastModifiedBy>
  <cp:revision>1</cp:revision>
  <dcterms:created xsi:type="dcterms:W3CDTF">2025-02-20T11:46:42Z</dcterms:created>
  <dcterms:modified xsi:type="dcterms:W3CDTF">2025-03-03T09:57:10Z</dcterms:modified>
</cp:coreProperties>
</file>